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8"/>
  </p:notesMasterIdLst>
  <p:sldIdLst>
    <p:sldId id="256" r:id="rId2"/>
    <p:sldId id="463" r:id="rId3"/>
    <p:sldId id="483" r:id="rId4"/>
    <p:sldId id="502" r:id="rId5"/>
    <p:sldId id="503" r:id="rId6"/>
    <p:sldId id="485" r:id="rId7"/>
    <p:sldId id="501" r:id="rId8"/>
    <p:sldId id="486" r:id="rId9"/>
    <p:sldId id="487" r:id="rId10"/>
    <p:sldId id="504" r:id="rId11"/>
    <p:sldId id="505" r:id="rId12"/>
    <p:sldId id="506" r:id="rId13"/>
    <p:sldId id="492" r:id="rId14"/>
    <p:sldId id="490" r:id="rId15"/>
    <p:sldId id="489" r:id="rId16"/>
    <p:sldId id="491" r:id="rId17"/>
    <p:sldId id="493" r:id="rId18"/>
    <p:sldId id="494" r:id="rId19"/>
    <p:sldId id="495" r:id="rId20"/>
    <p:sldId id="497" r:id="rId21"/>
    <p:sldId id="500" r:id="rId22"/>
    <p:sldId id="477" r:id="rId23"/>
    <p:sldId id="399" r:id="rId24"/>
    <p:sldId id="409" r:id="rId25"/>
    <p:sldId id="481" r:id="rId26"/>
    <p:sldId id="4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69" autoAdjust="0"/>
    <p:restoredTop sz="95326" autoAdjust="0"/>
  </p:normalViewPr>
  <p:slideViewPr>
    <p:cSldViewPr snapToGrid="0">
      <p:cViewPr varScale="1">
        <p:scale>
          <a:sx n="58" d="100"/>
          <a:sy n="58" d="100"/>
        </p:scale>
        <p:origin x="67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SupplierTab.fragment.txt" TargetMode="External"/><Relationship Id="rId2" Type="http://schemas.openxmlformats.org/officeDocument/2006/relationships/hyperlink" Target="https://github.com/soyuztechnologies/Corporate_Full_Stack_Training/blob/master/Day%205/fragments/Popup.fragmet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hyperlink" Target="https://github.com/soyuztechnologies/Corporate_Full_Stack_Training/blob/master/Day%205/view2.controller.tx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github.com/soyuztechnologies/Corporate_Full_Stack_Training/blob/master/Day%205/CustomControl/view2.view.txt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soyuztechnologies/Corporate_Full_Stack_Training/blob/master/Day%205/CustomControl/ProductRating.js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Corporate_Full_Stack_Training/blob/master/Day%205/CustomControl/manifest.txt" TargetMode="External"/><Relationship Id="rId5" Type="http://schemas.openxmlformats.org/officeDocument/2006/relationships/hyperlink" Target="https://github.com/soyuztechnologies/Corporate_Full_Stack_Training/blob/master/Day%205/CustomControl/i18n.txt" TargetMode="External"/><Relationship Id="rId4" Type="http://schemas.openxmlformats.org/officeDocument/2006/relationships/hyperlink" Target="https://github.com/soyuztechnologies/Corporate_Full_Stack_Training/blob/master/Day%205/CustomControl/view2.controller.t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6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307939" y="1447385"/>
            <a:ext cx="10260751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or Non-SAP system’s data interchange technique like RFC, webservice etc.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Eclipse with SAP UI5 Development Tool Kit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Server (Front-end)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http://&lt;host&gt;:&lt;port&gt;/sap/bc/ui5_ui5/ui2/ushell/shells/abap/FioriLaunchpad.html</a:t>
            </a: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300A292-9491-4B1B-8421-2F3EB4765F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7F2AA1-9727-4480-B9B1-FEA8E98F9FAB}"/>
              </a:ext>
            </a:extLst>
          </p:cNvPr>
          <p:cNvSpPr txBox="1">
            <a:spLocks/>
          </p:cNvSpPr>
          <p:nvPr/>
        </p:nvSpPr>
        <p:spPr>
          <a:xfrm>
            <a:off x="307939" y="131845"/>
            <a:ext cx="9144000" cy="697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3C3C3C"/>
                </a:solidFill>
                <a:latin typeface="Cooper Black" panose="0208090404030B020404" pitchFamily="18" charset="0"/>
              </a:rPr>
              <a:t>Pre-requisites for Customized Fiori App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275489" y="279373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900" b="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Important T-codes of SAP Fiori Server</a:t>
            </a:r>
          </a:p>
          <a:p>
            <a:br>
              <a:rPr lang="fr-FR" sz="1400" dirty="0"/>
            </a:b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6C295112-5D44-4BFB-86CC-A3D42056569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396AD9-4D02-4CC7-85B9-D30503414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024405"/>
              </p:ext>
            </p:extLst>
          </p:nvPr>
        </p:nvGraphicFramePr>
        <p:xfrm>
          <a:off x="2524539" y="1040938"/>
          <a:ext cx="7142922" cy="5486401"/>
        </p:xfrm>
        <a:graphic>
          <a:graphicData uri="http://schemas.openxmlformats.org/drawingml/2006/table">
            <a:tbl>
              <a:tblPr/>
              <a:tblGrid>
                <a:gridCol w="270396">
                  <a:extLst>
                    <a:ext uri="{9D8B030D-6E8A-4147-A177-3AD203B41FA5}">
                      <a16:colId xmlns:a16="http://schemas.microsoft.com/office/drawing/2014/main" val="2791358360"/>
                    </a:ext>
                  </a:extLst>
                </a:gridCol>
                <a:gridCol w="3357199">
                  <a:extLst>
                    <a:ext uri="{9D8B030D-6E8A-4147-A177-3AD203B41FA5}">
                      <a16:colId xmlns:a16="http://schemas.microsoft.com/office/drawing/2014/main" val="1039328194"/>
                    </a:ext>
                  </a:extLst>
                </a:gridCol>
                <a:gridCol w="3515327">
                  <a:extLst>
                    <a:ext uri="{9D8B030D-6E8A-4147-A177-3AD203B41FA5}">
                      <a16:colId xmlns:a16="http://schemas.microsoft.com/office/drawing/2014/main" val="3611652054"/>
                    </a:ext>
                  </a:extLst>
                </a:gridCol>
              </a:tblGrid>
              <a:tr h="5180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1">
                          <a:effectLst/>
                        </a:rPr>
                        <a:t> </a:t>
                      </a:r>
                      <a:endParaRPr lang="en-US" sz="1100" b="0">
                        <a:effectLst/>
                      </a:endParaRP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1" dirty="0">
                          <a:effectLst/>
                        </a:rPr>
                        <a:t>Front-End server (T-code)</a:t>
                      </a:r>
                      <a:endParaRPr lang="en-US" sz="1100" b="0" dirty="0">
                        <a:effectLst/>
                      </a:endParaRP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1">
                          <a:effectLst/>
                        </a:rPr>
                        <a:t>Description</a:t>
                      </a:r>
                      <a:endParaRPr lang="en-US" sz="1100" b="0">
                        <a:effectLst/>
                      </a:endParaRP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63622"/>
                  </a:ext>
                </a:extLst>
              </a:tr>
              <a:tr h="72995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1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SICF  (Path: /sap/bc/ui5_ui5/sap/)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UI5 Application Path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23305"/>
                  </a:ext>
                </a:extLst>
              </a:tr>
              <a:tr h="72995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2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SICF  (Path: /sap/opu/odata/sap/)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Odata Service Path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058974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3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SEGW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Create Odata Service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130329"/>
                  </a:ext>
                </a:extLst>
              </a:tr>
              <a:tr h="5180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4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/n/iwfnd/maint_service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Odata Service Registration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122448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5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/n/iwfnd/gw_client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Test Odata Service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646822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6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/n/iwfnd/error_log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Error Log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733565"/>
                  </a:ext>
                </a:extLst>
              </a:tr>
              <a:tr h="72995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7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SE38 (Report: /UI5/UI5_REPOSITORY_LOAD)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To upload/Download/Delete UI5 Application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481819"/>
                  </a:ext>
                </a:extLst>
              </a:tr>
              <a:tr h="5180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8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/n/UI2/SEMOBJ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Semantic objects by SAP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262781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9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LPD_CUST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Launchpad Role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46817"/>
                  </a:ext>
                </a:extLst>
              </a:tr>
              <a:tr h="5180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10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PFCG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PFCG Role</a:t>
                      </a:r>
                    </a:p>
                  </a:txBody>
                  <a:tcPr marL="37351" marR="37351" marT="37351" marB="37351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578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26E789-B889-425C-9DCA-3F8B7163F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96" y="-151119"/>
            <a:ext cx="10986118" cy="1325563"/>
          </a:xfrm>
        </p:spPr>
        <p:txBody>
          <a:bodyPr>
            <a:normAutofit/>
          </a:bodyPr>
          <a:lstStyle/>
          <a:p>
            <a:r>
              <a:rPr lang="en-US" sz="360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Steps to create/configure a custom Fiori App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250EB1F-0FA4-4053-B914-63EA84E62724}"/>
              </a:ext>
            </a:extLst>
          </p:cNvPr>
          <p:cNvSpPr/>
          <p:nvPr/>
        </p:nvSpPr>
        <p:spPr>
          <a:xfrm>
            <a:off x="1645219" y="2264492"/>
            <a:ext cx="2997228" cy="29972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6D6E9B1-4876-4527-8C7F-F80D2ACB1C68}"/>
              </a:ext>
            </a:extLst>
          </p:cNvPr>
          <p:cNvSpPr/>
          <p:nvPr/>
        </p:nvSpPr>
        <p:spPr>
          <a:xfrm>
            <a:off x="3067633" y="2264492"/>
            <a:ext cx="1574815" cy="2997226"/>
          </a:xfrm>
          <a:custGeom>
            <a:avLst/>
            <a:gdLst>
              <a:gd name="connsiteX0" fmla="*/ 76201 w 1574815"/>
              <a:gd name="connsiteY0" fmla="*/ 0 h 2997226"/>
              <a:gd name="connsiteX1" fmla="*/ 1574815 w 1574815"/>
              <a:gd name="connsiteY1" fmla="*/ 1498613 h 2997226"/>
              <a:gd name="connsiteX2" fmla="*/ 76201 w 1574815"/>
              <a:gd name="connsiteY2" fmla="*/ 2997226 h 2997226"/>
              <a:gd name="connsiteX3" fmla="*/ 0 w 1574815"/>
              <a:gd name="connsiteY3" fmla="*/ 2993379 h 2997226"/>
              <a:gd name="connsiteX4" fmla="*/ 0 w 1574815"/>
              <a:gd name="connsiteY4" fmla="*/ 3848 h 2997226"/>
              <a:gd name="connsiteX5" fmla="*/ 76201 w 1574815"/>
              <a:gd name="connsiteY5" fmla="*/ 0 h 29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15" h="2997226">
                <a:moveTo>
                  <a:pt x="76201" y="0"/>
                </a:moveTo>
                <a:cubicBezTo>
                  <a:pt x="903863" y="0"/>
                  <a:pt x="1574815" y="670952"/>
                  <a:pt x="1574815" y="1498613"/>
                </a:cubicBezTo>
                <a:cubicBezTo>
                  <a:pt x="1574815" y="2326274"/>
                  <a:pt x="903863" y="2997226"/>
                  <a:pt x="76201" y="2997226"/>
                </a:cubicBezTo>
                <a:lnTo>
                  <a:pt x="0" y="2993379"/>
                </a:lnTo>
                <a:lnTo>
                  <a:pt x="0" y="3848"/>
                </a:lnTo>
                <a:lnTo>
                  <a:pt x="7620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C550D38-4611-4DC9-8200-45D3FB9745C0}"/>
              </a:ext>
            </a:extLst>
          </p:cNvPr>
          <p:cNvSpPr/>
          <p:nvPr/>
        </p:nvSpPr>
        <p:spPr>
          <a:xfrm>
            <a:off x="1991011" y="2610283"/>
            <a:ext cx="2305645" cy="23056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4">
            <a:extLst>
              <a:ext uri="{FF2B5EF4-FFF2-40B4-BE49-F238E27FC236}">
                <a16:creationId xmlns:a16="http://schemas.microsoft.com/office/drawing/2014/main" id="{CB238F77-C270-403D-A518-829F31E15846}"/>
              </a:ext>
            </a:extLst>
          </p:cNvPr>
          <p:cNvSpPr/>
          <p:nvPr/>
        </p:nvSpPr>
        <p:spPr>
          <a:xfrm>
            <a:off x="3067632" y="1355809"/>
            <a:ext cx="2407299" cy="4814592"/>
          </a:xfrm>
          <a:custGeom>
            <a:avLst/>
            <a:gdLst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0 w 5342086"/>
              <a:gd name="connsiteY4" fmla="*/ 267104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91440 w 5342086"/>
              <a:gd name="connsiteY4" fmla="*/ 276248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0" fmla="*/ 0 w 2671043"/>
              <a:gd name="connsiteY0" fmla="*/ 0 h 5342082"/>
              <a:gd name="connsiteX1" fmla="*/ 2671043 w 2671043"/>
              <a:gd name="connsiteY1" fmla="*/ 2671041 h 5342082"/>
              <a:gd name="connsiteX2" fmla="*/ 0 w 2671043"/>
              <a:gd name="connsiteY2" fmla="*/ 5342082 h 534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1043" h="5342082">
                <a:moveTo>
                  <a:pt x="0" y="0"/>
                </a:moveTo>
                <a:cubicBezTo>
                  <a:pt x="1475176" y="0"/>
                  <a:pt x="2671043" y="1195866"/>
                  <a:pt x="2671043" y="2671041"/>
                </a:cubicBezTo>
                <a:cubicBezTo>
                  <a:pt x="2671043" y="4146216"/>
                  <a:pt x="1475176" y="5342082"/>
                  <a:pt x="0" y="5342082"/>
                </a:cubicBezTo>
              </a:path>
            </a:pathLst>
          </a:custGeom>
          <a:noFill/>
          <a:ln cap="rnd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1D71195-79EA-4468-98E5-05E27028437E}"/>
              </a:ext>
            </a:extLst>
          </p:cNvPr>
          <p:cNvGrpSpPr/>
          <p:nvPr/>
        </p:nvGrpSpPr>
        <p:grpSpPr>
          <a:xfrm>
            <a:off x="2971241" y="1262352"/>
            <a:ext cx="192783" cy="5001506"/>
            <a:chOff x="2237993" y="928247"/>
            <a:chExt cx="192783" cy="5001506"/>
          </a:xfrm>
          <a:solidFill>
            <a:schemeClr val="accent5"/>
          </a:solidFill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93D82C2-432F-467C-BEAC-E11BA1061708}"/>
                </a:ext>
              </a:extLst>
            </p:cNvPr>
            <p:cNvSpPr/>
            <p:nvPr/>
          </p:nvSpPr>
          <p:spPr>
            <a:xfrm>
              <a:off x="2237993" y="928247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D9C2480-6F97-459B-B965-2C05E7B859A6}"/>
                </a:ext>
              </a:extLst>
            </p:cNvPr>
            <p:cNvSpPr/>
            <p:nvPr/>
          </p:nvSpPr>
          <p:spPr>
            <a:xfrm>
              <a:off x="2237993" y="5736970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9EEB38D0-3625-4E45-BDF5-EEFF8FBFD486}"/>
              </a:ext>
            </a:extLst>
          </p:cNvPr>
          <p:cNvSpPr/>
          <p:nvPr/>
        </p:nvSpPr>
        <p:spPr>
          <a:xfrm>
            <a:off x="4778262" y="2072366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CC5B994-D775-410B-9E25-2DD43BE27106}"/>
              </a:ext>
            </a:extLst>
          </p:cNvPr>
          <p:cNvSpPr/>
          <p:nvPr/>
        </p:nvSpPr>
        <p:spPr>
          <a:xfrm>
            <a:off x="6064860" y="1245784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B8593F4-BEBF-408F-B414-78E02C8177D4}"/>
              </a:ext>
            </a:extLst>
          </p:cNvPr>
          <p:cNvSpPr/>
          <p:nvPr/>
        </p:nvSpPr>
        <p:spPr>
          <a:xfrm>
            <a:off x="6064860" y="5455578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24F472F-A636-4C59-BBF0-7B53D34D6564}"/>
              </a:ext>
            </a:extLst>
          </p:cNvPr>
          <p:cNvSpPr/>
          <p:nvPr/>
        </p:nvSpPr>
        <p:spPr>
          <a:xfrm>
            <a:off x="6555054" y="2298233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10FA214-0D2A-4900-97E8-0C6F28DCBADB}"/>
              </a:ext>
            </a:extLst>
          </p:cNvPr>
          <p:cNvSpPr/>
          <p:nvPr/>
        </p:nvSpPr>
        <p:spPr>
          <a:xfrm>
            <a:off x="6555054" y="4403130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B04F173-3BD9-4F87-BD24-6933B90E065C}"/>
              </a:ext>
            </a:extLst>
          </p:cNvPr>
          <p:cNvSpPr/>
          <p:nvPr/>
        </p:nvSpPr>
        <p:spPr>
          <a:xfrm>
            <a:off x="6941553" y="3350681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CA0F127-140B-48AE-91B6-40112887BA3C}"/>
              </a:ext>
            </a:extLst>
          </p:cNvPr>
          <p:cNvSpPr/>
          <p:nvPr/>
        </p:nvSpPr>
        <p:spPr>
          <a:xfrm>
            <a:off x="5520879" y="1283507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E3554DF-F78E-453D-A99C-EC26E40F2FA1}"/>
              </a:ext>
            </a:extLst>
          </p:cNvPr>
          <p:cNvSpPr/>
          <p:nvPr/>
        </p:nvSpPr>
        <p:spPr>
          <a:xfrm>
            <a:off x="5520879" y="5507804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A164F04-6853-425E-9DFB-295092026A08}"/>
              </a:ext>
            </a:extLst>
          </p:cNvPr>
          <p:cNvSpPr/>
          <p:nvPr/>
        </p:nvSpPr>
        <p:spPr>
          <a:xfrm>
            <a:off x="6032504" y="2350459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2FD1229-1200-4B01-818D-D8E4352E4F56}"/>
              </a:ext>
            </a:extLst>
          </p:cNvPr>
          <p:cNvSpPr/>
          <p:nvPr/>
        </p:nvSpPr>
        <p:spPr>
          <a:xfrm>
            <a:off x="6032504" y="4455356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A4EB220-665F-4675-8E27-B2FD5C55917C}"/>
              </a:ext>
            </a:extLst>
          </p:cNvPr>
          <p:cNvSpPr/>
          <p:nvPr/>
        </p:nvSpPr>
        <p:spPr>
          <a:xfrm>
            <a:off x="6425410" y="3402907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E0EF173-F133-4F6E-8016-5AAE677F7C5C}"/>
              </a:ext>
            </a:extLst>
          </p:cNvPr>
          <p:cNvSpPr/>
          <p:nvPr/>
        </p:nvSpPr>
        <p:spPr>
          <a:xfrm>
            <a:off x="4778262" y="5194256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0535FFB-CBAC-4844-A120-B479A91045AF}"/>
              </a:ext>
            </a:extLst>
          </p:cNvPr>
          <p:cNvSpPr/>
          <p:nvPr/>
        </p:nvSpPr>
        <p:spPr>
          <a:xfrm>
            <a:off x="5240080" y="4413783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D610A3A-1FC1-4223-A17C-C8DAAB317E3F}"/>
              </a:ext>
            </a:extLst>
          </p:cNvPr>
          <p:cNvSpPr/>
          <p:nvPr/>
        </p:nvSpPr>
        <p:spPr>
          <a:xfrm>
            <a:off x="5240080" y="2852838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3387DCA-0A77-49A4-9576-BFD05B41F7C1}"/>
              </a:ext>
            </a:extLst>
          </p:cNvPr>
          <p:cNvSpPr/>
          <p:nvPr/>
        </p:nvSpPr>
        <p:spPr>
          <a:xfrm>
            <a:off x="5350916" y="3633310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6DBA982-B046-4C66-8ED4-A6D47D3908CA}"/>
              </a:ext>
            </a:extLst>
          </p:cNvPr>
          <p:cNvCxnSpPr/>
          <p:nvPr/>
        </p:nvCxnSpPr>
        <p:spPr>
          <a:xfrm flipV="1">
            <a:off x="5070829" y="1843653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8C1D3E4-13AE-46B5-BA30-CD24B29E2741}"/>
              </a:ext>
            </a:extLst>
          </p:cNvPr>
          <p:cNvCxnSpPr>
            <a:cxnSpLocks/>
          </p:cNvCxnSpPr>
          <p:nvPr/>
        </p:nvCxnSpPr>
        <p:spPr>
          <a:xfrm flipV="1">
            <a:off x="5531970" y="2805350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F3AAC7E-A23B-466A-92DA-80C595E5D5DD}"/>
              </a:ext>
            </a:extLst>
          </p:cNvPr>
          <p:cNvCxnSpPr>
            <a:cxnSpLocks/>
          </p:cNvCxnSpPr>
          <p:nvPr/>
        </p:nvCxnSpPr>
        <p:spPr>
          <a:xfrm>
            <a:off x="5684155" y="3753639"/>
            <a:ext cx="682818" cy="0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13E6874-2B89-46D1-A8BE-413CFEB98C9D}"/>
              </a:ext>
            </a:extLst>
          </p:cNvPr>
          <p:cNvCxnSpPr/>
          <p:nvPr/>
        </p:nvCxnSpPr>
        <p:spPr>
          <a:xfrm>
            <a:off x="5070829" y="5438488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5FD4879-34F1-4071-9C6A-997A70A8AAB7}"/>
              </a:ext>
            </a:extLst>
          </p:cNvPr>
          <p:cNvCxnSpPr>
            <a:cxnSpLocks/>
          </p:cNvCxnSpPr>
          <p:nvPr/>
        </p:nvCxnSpPr>
        <p:spPr>
          <a:xfrm>
            <a:off x="5531970" y="4606856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D573161-6A03-418C-BF80-5E5E741025BF}"/>
              </a:ext>
            </a:extLst>
          </p:cNvPr>
          <p:cNvSpPr txBox="1"/>
          <p:nvPr/>
        </p:nvSpPr>
        <p:spPr>
          <a:xfrm>
            <a:off x="2336926" y="3458406"/>
            <a:ext cx="1613814" cy="6093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Steps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6C12524-1E8C-4D40-8C3B-4E59A1D76570}"/>
              </a:ext>
            </a:extLst>
          </p:cNvPr>
          <p:cNvGrpSpPr/>
          <p:nvPr/>
        </p:nvGrpSpPr>
        <p:grpSpPr>
          <a:xfrm>
            <a:off x="5718876" y="1481504"/>
            <a:ext cx="324402" cy="324402"/>
            <a:chOff x="-1557338" y="1200150"/>
            <a:chExt cx="2151063" cy="2151063"/>
          </a:xfrm>
          <a:solidFill>
            <a:schemeClr val="bg1"/>
          </a:solidFill>
        </p:grpSpPr>
        <p:sp>
          <p:nvSpPr>
            <p:cNvPr id="130" name="Freeform 5">
              <a:extLst>
                <a:ext uri="{FF2B5EF4-FFF2-40B4-BE49-F238E27FC236}">
                  <a16:creationId xmlns:a16="http://schemas.microsoft.com/office/drawing/2014/main" id="{6ED8A27B-E72F-4631-A1F0-AD084FB39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09663" y="1647825"/>
              <a:ext cx="1255713" cy="1703388"/>
            </a:xfrm>
            <a:custGeom>
              <a:avLst/>
              <a:gdLst>
                <a:gd name="T0" fmla="*/ 544 w 896"/>
                <a:gd name="T1" fmla="*/ 1216 h 1216"/>
                <a:gd name="T2" fmla="*/ 352 w 896"/>
                <a:gd name="T3" fmla="*/ 1216 h 1216"/>
                <a:gd name="T4" fmla="*/ 256 w 896"/>
                <a:gd name="T5" fmla="*/ 1101 h 1216"/>
                <a:gd name="T6" fmla="*/ 256 w 896"/>
                <a:gd name="T7" fmla="*/ 966 h 1216"/>
                <a:gd name="T8" fmla="*/ 173 w 896"/>
                <a:gd name="T9" fmla="*/ 800 h 1216"/>
                <a:gd name="T10" fmla="*/ 0 w 896"/>
                <a:gd name="T11" fmla="*/ 442 h 1216"/>
                <a:gd name="T12" fmla="*/ 442 w 896"/>
                <a:gd name="T13" fmla="*/ 0 h 1216"/>
                <a:gd name="T14" fmla="*/ 762 w 896"/>
                <a:gd name="T15" fmla="*/ 128 h 1216"/>
                <a:gd name="T16" fmla="*/ 896 w 896"/>
                <a:gd name="T17" fmla="*/ 448 h 1216"/>
                <a:gd name="T18" fmla="*/ 730 w 896"/>
                <a:gd name="T19" fmla="*/ 794 h 1216"/>
                <a:gd name="T20" fmla="*/ 640 w 896"/>
                <a:gd name="T21" fmla="*/ 973 h 1216"/>
                <a:gd name="T22" fmla="*/ 640 w 896"/>
                <a:gd name="T23" fmla="*/ 1120 h 1216"/>
                <a:gd name="T24" fmla="*/ 544 w 896"/>
                <a:gd name="T25" fmla="*/ 1216 h 1216"/>
                <a:gd name="T26" fmla="*/ 448 w 896"/>
                <a:gd name="T27" fmla="*/ 64 h 1216"/>
                <a:gd name="T28" fmla="*/ 64 w 896"/>
                <a:gd name="T29" fmla="*/ 442 h 1216"/>
                <a:gd name="T30" fmla="*/ 211 w 896"/>
                <a:gd name="T31" fmla="*/ 749 h 1216"/>
                <a:gd name="T32" fmla="*/ 320 w 896"/>
                <a:gd name="T33" fmla="*/ 966 h 1216"/>
                <a:gd name="T34" fmla="*/ 320 w 896"/>
                <a:gd name="T35" fmla="*/ 1101 h 1216"/>
                <a:gd name="T36" fmla="*/ 352 w 896"/>
                <a:gd name="T37" fmla="*/ 1152 h 1216"/>
                <a:gd name="T38" fmla="*/ 544 w 896"/>
                <a:gd name="T39" fmla="*/ 1152 h 1216"/>
                <a:gd name="T40" fmla="*/ 576 w 896"/>
                <a:gd name="T41" fmla="*/ 1120 h 1216"/>
                <a:gd name="T42" fmla="*/ 576 w 896"/>
                <a:gd name="T43" fmla="*/ 973 h 1216"/>
                <a:gd name="T44" fmla="*/ 691 w 896"/>
                <a:gd name="T45" fmla="*/ 742 h 1216"/>
                <a:gd name="T46" fmla="*/ 832 w 896"/>
                <a:gd name="T47" fmla="*/ 448 h 1216"/>
                <a:gd name="T48" fmla="*/ 717 w 896"/>
                <a:gd name="T49" fmla="*/ 173 h 1216"/>
                <a:gd name="T50" fmla="*/ 448 w 896"/>
                <a:gd name="T51" fmla="*/ 64 h 1216"/>
                <a:gd name="T52" fmla="*/ 448 w 896"/>
                <a:gd name="T53" fmla="*/ 64 h 1216"/>
                <a:gd name="T54" fmla="*/ 448 w 896"/>
                <a:gd name="T55" fmla="*/ 6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96" h="1216">
                  <a:moveTo>
                    <a:pt x="544" y="1216"/>
                  </a:moveTo>
                  <a:cubicBezTo>
                    <a:pt x="352" y="1216"/>
                    <a:pt x="352" y="1216"/>
                    <a:pt x="352" y="1216"/>
                  </a:cubicBezTo>
                  <a:cubicBezTo>
                    <a:pt x="307" y="1216"/>
                    <a:pt x="256" y="1178"/>
                    <a:pt x="256" y="1101"/>
                  </a:cubicBezTo>
                  <a:cubicBezTo>
                    <a:pt x="256" y="966"/>
                    <a:pt x="256" y="966"/>
                    <a:pt x="256" y="966"/>
                  </a:cubicBezTo>
                  <a:cubicBezTo>
                    <a:pt x="256" y="902"/>
                    <a:pt x="224" y="845"/>
                    <a:pt x="173" y="800"/>
                  </a:cubicBezTo>
                  <a:cubicBezTo>
                    <a:pt x="58" y="710"/>
                    <a:pt x="0" y="582"/>
                    <a:pt x="0" y="442"/>
                  </a:cubicBezTo>
                  <a:cubicBezTo>
                    <a:pt x="6" y="198"/>
                    <a:pt x="205" y="6"/>
                    <a:pt x="442" y="0"/>
                  </a:cubicBezTo>
                  <a:cubicBezTo>
                    <a:pt x="563" y="0"/>
                    <a:pt x="678" y="45"/>
                    <a:pt x="762" y="128"/>
                  </a:cubicBezTo>
                  <a:cubicBezTo>
                    <a:pt x="845" y="211"/>
                    <a:pt x="896" y="326"/>
                    <a:pt x="896" y="448"/>
                  </a:cubicBezTo>
                  <a:cubicBezTo>
                    <a:pt x="896" y="582"/>
                    <a:pt x="838" y="710"/>
                    <a:pt x="730" y="794"/>
                  </a:cubicBezTo>
                  <a:cubicBezTo>
                    <a:pt x="672" y="838"/>
                    <a:pt x="640" y="909"/>
                    <a:pt x="640" y="973"/>
                  </a:cubicBezTo>
                  <a:cubicBezTo>
                    <a:pt x="640" y="1120"/>
                    <a:pt x="640" y="1120"/>
                    <a:pt x="640" y="1120"/>
                  </a:cubicBezTo>
                  <a:cubicBezTo>
                    <a:pt x="640" y="1171"/>
                    <a:pt x="595" y="1216"/>
                    <a:pt x="544" y="1216"/>
                  </a:cubicBezTo>
                  <a:close/>
                  <a:moveTo>
                    <a:pt x="448" y="64"/>
                  </a:moveTo>
                  <a:cubicBezTo>
                    <a:pt x="243" y="64"/>
                    <a:pt x="70" y="237"/>
                    <a:pt x="64" y="442"/>
                  </a:cubicBezTo>
                  <a:cubicBezTo>
                    <a:pt x="64" y="563"/>
                    <a:pt x="115" y="678"/>
                    <a:pt x="211" y="749"/>
                  </a:cubicBezTo>
                  <a:cubicBezTo>
                    <a:pt x="282" y="806"/>
                    <a:pt x="320" y="883"/>
                    <a:pt x="320" y="966"/>
                  </a:cubicBezTo>
                  <a:cubicBezTo>
                    <a:pt x="320" y="1101"/>
                    <a:pt x="320" y="1101"/>
                    <a:pt x="320" y="1101"/>
                  </a:cubicBezTo>
                  <a:cubicBezTo>
                    <a:pt x="320" y="1114"/>
                    <a:pt x="320" y="1152"/>
                    <a:pt x="352" y="1152"/>
                  </a:cubicBezTo>
                  <a:cubicBezTo>
                    <a:pt x="544" y="1152"/>
                    <a:pt x="544" y="1152"/>
                    <a:pt x="544" y="1152"/>
                  </a:cubicBezTo>
                  <a:cubicBezTo>
                    <a:pt x="563" y="1152"/>
                    <a:pt x="576" y="1139"/>
                    <a:pt x="576" y="1120"/>
                  </a:cubicBezTo>
                  <a:cubicBezTo>
                    <a:pt x="576" y="973"/>
                    <a:pt x="576" y="973"/>
                    <a:pt x="576" y="973"/>
                  </a:cubicBezTo>
                  <a:cubicBezTo>
                    <a:pt x="576" y="890"/>
                    <a:pt x="621" y="800"/>
                    <a:pt x="691" y="742"/>
                  </a:cubicBezTo>
                  <a:cubicBezTo>
                    <a:pt x="781" y="672"/>
                    <a:pt x="832" y="563"/>
                    <a:pt x="832" y="448"/>
                  </a:cubicBezTo>
                  <a:cubicBezTo>
                    <a:pt x="832" y="346"/>
                    <a:pt x="794" y="250"/>
                    <a:pt x="717" y="173"/>
                  </a:cubicBezTo>
                  <a:cubicBezTo>
                    <a:pt x="646" y="102"/>
                    <a:pt x="550" y="64"/>
                    <a:pt x="448" y="64"/>
                  </a:cubicBezTo>
                  <a:close/>
                  <a:moveTo>
                    <a:pt x="448" y="64"/>
                  </a:moveTo>
                  <a:cubicBezTo>
                    <a:pt x="448" y="64"/>
                    <a:pt x="448" y="64"/>
                    <a:pt x="448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1" name="Freeform 6">
              <a:extLst>
                <a:ext uri="{FF2B5EF4-FFF2-40B4-BE49-F238E27FC236}">
                  <a16:creationId xmlns:a16="http://schemas.microsoft.com/office/drawing/2014/main" id="{32475AD6-B0FA-4873-A69F-FDD148AC2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0888" y="2992438"/>
              <a:ext cx="538163" cy="90488"/>
            </a:xfrm>
            <a:custGeom>
              <a:avLst/>
              <a:gdLst>
                <a:gd name="T0" fmla="*/ 352 w 384"/>
                <a:gd name="T1" fmla="*/ 64 h 64"/>
                <a:gd name="T2" fmla="*/ 32 w 384"/>
                <a:gd name="T3" fmla="*/ 64 h 64"/>
                <a:gd name="T4" fmla="*/ 0 w 384"/>
                <a:gd name="T5" fmla="*/ 32 h 64"/>
                <a:gd name="T6" fmla="*/ 32 w 384"/>
                <a:gd name="T7" fmla="*/ 0 h 64"/>
                <a:gd name="T8" fmla="*/ 352 w 384"/>
                <a:gd name="T9" fmla="*/ 0 h 64"/>
                <a:gd name="T10" fmla="*/ 384 w 384"/>
                <a:gd name="T11" fmla="*/ 32 h 64"/>
                <a:gd name="T12" fmla="*/ 352 w 384"/>
                <a:gd name="T13" fmla="*/ 64 h 64"/>
                <a:gd name="T14" fmla="*/ 352 w 384"/>
                <a:gd name="T15" fmla="*/ 64 h 64"/>
                <a:gd name="T16" fmla="*/ 352 w 384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64">
                  <a:moveTo>
                    <a:pt x="352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71" y="0"/>
                    <a:pt x="384" y="13"/>
                    <a:pt x="384" y="32"/>
                  </a:cubicBezTo>
                  <a:cubicBezTo>
                    <a:pt x="384" y="51"/>
                    <a:pt x="371" y="64"/>
                    <a:pt x="352" y="64"/>
                  </a:cubicBezTo>
                  <a:close/>
                  <a:moveTo>
                    <a:pt x="352" y="64"/>
                  </a:moveTo>
                  <a:cubicBezTo>
                    <a:pt x="352" y="64"/>
                    <a:pt x="352" y="64"/>
                    <a:pt x="352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2" name="Freeform 7">
              <a:extLst>
                <a:ext uri="{FF2B5EF4-FFF2-40B4-BE49-F238E27FC236}">
                  <a16:creationId xmlns:a16="http://schemas.microsoft.com/office/drawing/2014/main" id="{111FCDE8-5F91-4F89-8C5E-68ABB5613F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200150"/>
              <a:ext cx="90488" cy="268288"/>
            </a:xfrm>
            <a:custGeom>
              <a:avLst/>
              <a:gdLst>
                <a:gd name="T0" fmla="*/ 32 w 64"/>
                <a:gd name="T1" fmla="*/ 192 h 192"/>
                <a:gd name="T2" fmla="*/ 0 w 64"/>
                <a:gd name="T3" fmla="*/ 160 h 192"/>
                <a:gd name="T4" fmla="*/ 0 w 64"/>
                <a:gd name="T5" fmla="*/ 32 h 192"/>
                <a:gd name="T6" fmla="*/ 32 w 64"/>
                <a:gd name="T7" fmla="*/ 0 h 192"/>
                <a:gd name="T8" fmla="*/ 64 w 64"/>
                <a:gd name="T9" fmla="*/ 32 h 192"/>
                <a:gd name="T10" fmla="*/ 64 w 64"/>
                <a:gd name="T11" fmla="*/ 160 h 192"/>
                <a:gd name="T12" fmla="*/ 32 w 64"/>
                <a:gd name="T13" fmla="*/ 192 h 192"/>
                <a:gd name="T14" fmla="*/ 32 w 64"/>
                <a:gd name="T15" fmla="*/ 192 h 192"/>
                <a:gd name="T16" fmla="*/ 32 w 64"/>
                <a:gd name="T1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92">
                  <a:moveTo>
                    <a:pt x="32" y="192"/>
                  </a:moveTo>
                  <a:cubicBezTo>
                    <a:pt x="13" y="192"/>
                    <a:pt x="0" y="179"/>
                    <a:pt x="0" y="16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51" y="0"/>
                    <a:pt x="64" y="13"/>
                    <a:pt x="64" y="32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79"/>
                    <a:pt x="51" y="192"/>
                    <a:pt x="32" y="192"/>
                  </a:cubicBezTo>
                  <a:close/>
                  <a:moveTo>
                    <a:pt x="32" y="192"/>
                  </a:moveTo>
                  <a:cubicBezTo>
                    <a:pt x="32" y="192"/>
                    <a:pt x="32" y="192"/>
                    <a:pt x="32" y="1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3" name="Freeform 8">
              <a:extLst>
                <a:ext uri="{FF2B5EF4-FFF2-40B4-BE49-F238E27FC236}">
                  <a16:creationId xmlns:a16="http://schemas.microsoft.com/office/drawing/2014/main" id="{5059A0C8-041C-4CB3-9749-687788EA6B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150495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2 h 153"/>
                <a:gd name="T8" fmla="*/ 148 w 160"/>
                <a:gd name="T9" fmla="*/ 12 h 153"/>
                <a:gd name="T10" fmla="*/ 148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20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16" y="0"/>
                    <a:pt x="135" y="0"/>
                    <a:pt x="148" y="12"/>
                  </a:cubicBezTo>
                  <a:cubicBezTo>
                    <a:pt x="160" y="25"/>
                    <a:pt x="160" y="44"/>
                    <a:pt x="148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8" y="147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Freeform 9">
              <a:extLst>
                <a:ext uri="{FF2B5EF4-FFF2-40B4-BE49-F238E27FC236}">
                  <a16:creationId xmlns:a16="http://schemas.microsoft.com/office/drawing/2014/main" id="{C8C364CB-79F8-461D-8D2F-164510DFF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7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4D6AB28A-54CD-432E-B673-EF469C017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2832100"/>
              <a:ext cx="223838" cy="214313"/>
            </a:xfrm>
            <a:custGeom>
              <a:avLst/>
              <a:gdLst>
                <a:gd name="T0" fmla="*/ 128 w 160"/>
                <a:gd name="T1" fmla="*/ 153 h 153"/>
                <a:gd name="T2" fmla="*/ 103 w 160"/>
                <a:gd name="T3" fmla="*/ 147 h 153"/>
                <a:gd name="T4" fmla="*/ 13 w 160"/>
                <a:gd name="T5" fmla="*/ 57 h 153"/>
                <a:gd name="T6" fmla="*/ 13 w 160"/>
                <a:gd name="T7" fmla="*/ 13 h 153"/>
                <a:gd name="T8" fmla="*/ 58 w 160"/>
                <a:gd name="T9" fmla="*/ 13 h 153"/>
                <a:gd name="T10" fmla="*/ 148 w 160"/>
                <a:gd name="T11" fmla="*/ 102 h 153"/>
                <a:gd name="T12" fmla="*/ 148 w 160"/>
                <a:gd name="T13" fmla="*/ 147 h 153"/>
                <a:gd name="T14" fmla="*/ 128 w 160"/>
                <a:gd name="T15" fmla="*/ 153 h 153"/>
                <a:gd name="T16" fmla="*/ 128 w 160"/>
                <a:gd name="T17" fmla="*/ 153 h 153"/>
                <a:gd name="T18" fmla="*/ 128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128" y="153"/>
                  </a:moveTo>
                  <a:cubicBezTo>
                    <a:pt x="122" y="153"/>
                    <a:pt x="109" y="153"/>
                    <a:pt x="103" y="14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45"/>
                    <a:pt x="0" y="25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60" y="115"/>
                    <a:pt x="160" y="134"/>
                    <a:pt x="148" y="147"/>
                  </a:cubicBezTo>
                  <a:cubicBezTo>
                    <a:pt x="148" y="153"/>
                    <a:pt x="141" y="153"/>
                    <a:pt x="128" y="153"/>
                  </a:cubicBezTo>
                  <a:close/>
                  <a:moveTo>
                    <a:pt x="128" y="153"/>
                  </a:moveTo>
                  <a:cubicBezTo>
                    <a:pt x="128" y="153"/>
                    <a:pt x="128" y="153"/>
                    <a:pt x="128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11">
              <a:extLst>
                <a:ext uri="{FF2B5EF4-FFF2-40B4-BE49-F238E27FC236}">
                  <a16:creationId xmlns:a16="http://schemas.microsoft.com/office/drawing/2014/main" id="{033ABB6A-3729-4A57-98ED-A662DEFE2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283210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3 h 153"/>
                <a:gd name="T8" fmla="*/ 147 w 160"/>
                <a:gd name="T9" fmla="*/ 13 h 153"/>
                <a:gd name="T10" fmla="*/ 147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19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15" y="0"/>
                    <a:pt x="135" y="0"/>
                    <a:pt x="147" y="13"/>
                  </a:cubicBezTo>
                  <a:cubicBezTo>
                    <a:pt x="160" y="25"/>
                    <a:pt x="160" y="45"/>
                    <a:pt x="147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1" y="153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14B18CA-1AE2-4583-961C-1CE1E15263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57338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A5BD6C89-F84D-4F85-AE70-82327E5809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1495425"/>
              <a:ext cx="223838" cy="223838"/>
            </a:xfrm>
            <a:custGeom>
              <a:avLst/>
              <a:gdLst>
                <a:gd name="T0" fmla="*/ 128 w 160"/>
                <a:gd name="T1" fmla="*/ 160 h 160"/>
                <a:gd name="T2" fmla="*/ 103 w 160"/>
                <a:gd name="T3" fmla="*/ 154 h 160"/>
                <a:gd name="T4" fmla="*/ 13 w 160"/>
                <a:gd name="T5" fmla="*/ 58 h 160"/>
                <a:gd name="T6" fmla="*/ 13 w 160"/>
                <a:gd name="T7" fmla="*/ 13 h 160"/>
                <a:gd name="T8" fmla="*/ 58 w 160"/>
                <a:gd name="T9" fmla="*/ 13 h 160"/>
                <a:gd name="T10" fmla="*/ 147 w 160"/>
                <a:gd name="T11" fmla="*/ 103 h 160"/>
                <a:gd name="T12" fmla="*/ 147 w 160"/>
                <a:gd name="T13" fmla="*/ 147 h 160"/>
                <a:gd name="T14" fmla="*/ 128 w 160"/>
                <a:gd name="T15" fmla="*/ 160 h 160"/>
                <a:gd name="T16" fmla="*/ 128 w 160"/>
                <a:gd name="T17" fmla="*/ 160 h 160"/>
                <a:gd name="T18" fmla="*/ 128 w 160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128" y="160"/>
                  </a:moveTo>
                  <a:cubicBezTo>
                    <a:pt x="122" y="160"/>
                    <a:pt x="109" y="160"/>
                    <a:pt x="103" y="1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0" y="45"/>
                    <a:pt x="0" y="26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60" y="115"/>
                    <a:pt x="160" y="135"/>
                    <a:pt x="147" y="147"/>
                  </a:cubicBezTo>
                  <a:cubicBezTo>
                    <a:pt x="141" y="154"/>
                    <a:pt x="135" y="160"/>
                    <a:pt x="128" y="160"/>
                  </a:cubicBezTo>
                  <a:close/>
                  <a:moveTo>
                    <a:pt x="128" y="160"/>
                  </a:moveTo>
                  <a:cubicBezTo>
                    <a:pt x="128" y="160"/>
                    <a:pt x="128" y="160"/>
                    <a:pt x="128" y="1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92E3EC26-C7E2-4683-AD14-5C5F49B70F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871663"/>
              <a:ext cx="449263" cy="449263"/>
            </a:xfrm>
            <a:custGeom>
              <a:avLst/>
              <a:gdLst>
                <a:gd name="T0" fmla="*/ 288 w 320"/>
                <a:gd name="T1" fmla="*/ 320 h 320"/>
                <a:gd name="T2" fmla="*/ 256 w 320"/>
                <a:gd name="T3" fmla="*/ 288 h 320"/>
                <a:gd name="T4" fmla="*/ 32 w 320"/>
                <a:gd name="T5" fmla="*/ 64 h 320"/>
                <a:gd name="T6" fmla="*/ 0 w 320"/>
                <a:gd name="T7" fmla="*/ 32 h 320"/>
                <a:gd name="T8" fmla="*/ 32 w 320"/>
                <a:gd name="T9" fmla="*/ 0 h 320"/>
                <a:gd name="T10" fmla="*/ 320 w 320"/>
                <a:gd name="T11" fmla="*/ 288 h 320"/>
                <a:gd name="T12" fmla="*/ 288 w 320"/>
                <a:gd name="T13" fmla="*/ 320 h 320"/>
                <a:gd name="T14" fmla="*/ 288 w 320"/>
                <a:gd name="T15" fmla="*/ 320 h 320"/>
                <a:gd name="T16" fmla="*/ 288 w 320"/>
                <a:gd name="T1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288" y="320"/>
                  </a:moveTo>
                  <a:cubicBezTo>
                    <a:pt x="269" y="320"/>
                    <a:pt x="256" y="307"/>
                    <a:pt x="256" y="288"/>
                  </a:cubicBezTo>
                  <a:cubicBezTo>
                    <a:pt x="256" y="166"/>
                    <a:pt x="154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92" y="0"/>
                    <a:pt x="320" y="128"/>
                    <a:pt x="320" y="288"/>
                  </a:cubicBezTo>
                  <a:cubicBezTo>
                    <a:pt x="320" y="307"/>
                    <a:pt x="307" y="320"/>
                    <a:pt x="288" y="320"/>
                  </a:cubicBezTo>
                  <a:close/>
                  <a:moveTo>
                    <a:pt x="288" y="320"/>
                  </a:moveTo>
                  <a:cubicBezTo>
                    <a:pt x="288" y="320"/>
                    <a:pt x="288" y="320"/>
                    <a:pt x="288" y="3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40" name="Freeform 18">
            <a:extLst>
              <a:ext uri="{FF2B5EF4-FFF2-40B4-BE49-F238E27FC236}">
                <a16:creationId xmlns:a16="http://schemas.microsoft.com/office/drawing/2014/main" id="{AF159E90-E392-4D74-802E-C13BD60F4D7A}"/>
              </a:ext>
            </a:extLst>
          </p:cNvPr>
          <p:cNvSpPr>
            <a:spLocks noEditPoints="1"/>
          </p:cNvSpPr>
          <p:nvPr/>
        </p:nvSpPr>
        <p:spPr bwMode="auto">
          <a:xfrm>
            <a:off x="5715910" y="5702835"/>
            <a:ext cx="330334" cy="330334"/>
          </a:xfrm>
          <a:custGeom>
            <a:avLst/>
            <a:gdLst>
              <a:gd name="T0" fmla="*/ 1376 w 1536"/>
              <a:gd name="T1" fmla="*/ 160 h 1536"/>
              <a:gd name="T2" fmla="*/ 1357 w 1536"/>
              <a:gd name="T3" fmla="*/ 0 h 1536"/>
              <a:gd name="T4" fmla="*/ 1094 w 1536"/>
              <a:gd name="T5" fmla="*/ 230 h 1536"/>
              <a:gd name="T6" fmla="*/ 1088 w 1536"/>
              <a:gd name="T7" fmla="*/ 403 h 1536"/>
              <a:gd name="T8" fmla="*/ 640 w 1536"/>
              <a:gd name="T9" fmla="*/ 256 h 1536"/>
              <a:gd name="T10" fmla="*/ 640 w 1536"/>
              <a:gd name="T11" fmla="*/ 1536 h 1536"/>
              <a:gd name="T12" fmla="*/ 1114 w 1536"/>
              <a:gd name="T13" fmla="*/ 467 h 1536"/>
              <a:gd name="T14" fmla="*/ 1280 w 1536"/>
              <a:gd name="T15" fmla="*/ 448 h 1536"/>
              <a:gd name="T16" fmla="*/ 1530 w 1536"/>
              <a:gd name="T17" fmla="*/ 218 h 1536"/>
              <a:gd name="T18" fmla="*/ 1504 w 1536"/>
              <a:gd name="T19" fmla="*/ 160 h 1536"/>
              <a:gd name="T20" fmla="*/ 640 w 1536"/>
              <a:gd name="T21" fmla="*/ 1472 h 1536"/>
              <a:gd name="T22" fmla="*/ 640 w 1536"/>
              <a:gd name="T23" fmla="*/ 320 h 1536"/>
              <a:gd name="T24" fmla="*/ 911 w 1536"/>
              <a:gd name="T25" fmla="*/ 580 h 1536"/>
              <a:gd name="T26" fmla="*/ 224 w 1536"/>
              <a:gd name="T27" fmla="*/ 896 h 1536"/>
              <a:gd name="T28" fmla="*/ 1056 w 1536"/>
              <a:gd name="T29" fmla="*/ 896 h 1536"/>
              <a:gd name="T30" fmla="*/ 1070 w 1536"/>
              <a:gd name="T31" fmla="*/ 511 h 1536"/>
              <a:gd name="T32" fmla="*/ 768 w 1536"/>
              <a:gd name="T33" fmla="*/ 896 h 1536"/>
              <a:gd name="T34" fmla="*/ 512 w 1536"/>
              <a:gd name="T35" fmla="*/ 896 h 1536"/>
              <a:gd name="T36" fmla="*/ 705 w 1536"/>
              <a:gd name="T37" fmla="*/ 786 h 1536"/>
              <a:gd name="T38" fmla="*/ 614 w 1536"/>
              <a:gd name="T39" fmla="*/ 922 h 1536"/>
              <a:gd name="T40" fmla="*/ 659 w 1536"/>
              <a:gd name="T41" fmla="*/ 922 h 1536"/>
              <a:gd name="T42" fmla="*/ 768 w 1536"/>
              <a:gd name="T43" fmla="*/ 896 h 1536"/>
              <a:gd name="T44" fmla="*/ 640 w 1536"/>
              <a:gd name="T45" fmla="*/ 704 h 1536"/>
              <a:gd name="T46" fmla="*/ 640 w 1536"/>
              <a:gd name="T47" fmla="*/ 1088 h 1536"/>
              <a:gd name="T48" fmla="*/ 797 w 1536"/>
              <a:gd name="T49" fmla="*/ 784 h 1536"/>
              <a:gd name="T50" fmla="*/ 992 w 1536"/>
              <a:gd name="T51" fmla="*/ 896 h 1536"/>
              <a:gd name="T52" fmla="*/ 288 w 1536"/>
              <a:gd name="T53" fmla="*/ 896 h 1536"/>
              <a:gd name="T54" fmla="*/ 865 w 1536"/>
              <a:gd name="T55" fmla="*/ 627 h 1536"/>
              <a:gd name="T56" fmla="*/ 1267 w 1536"/>
              <a:gd name="T57" fmla="*/ 384 h 1536"/>
              <a:gd name="T58" fmla="*/ 1152 w 1536"/>
              <a:gd name="T59" fmla="*/ 269 h 1536"/>
              <a:gd name="T60" fmla="*/ 1312 w 1536"/>
              <a:gd name="T61" fmla="*/ 192 h 1536"/>
              <a:gd name="T62" fmla="*/ 1427 w 1536"/>
              <a:gd name="T63" fmla="*/ 224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36" h="1536">
                <a:moveTo>
                  <a:pt x="1504" y="160"/>
                </a:moveTo>
                <a:cubicBezTo>
                  <a:pt x="1376" y="160"/>
                  <a:pt x="1376" y="160"/>
                  <a:pt x="1376" y="160"/>
                </a:cubicBezTo>
                <a:cubicBezTo>
                  <a:pt x="1376" y="32"/>
                  <a:pt x="1376" y="32"/>
                  <a:pt x="1376" y="32"/>
                </a:cubicBezTo>
                <a:cubicBezTo>
                  <a:pt x="1376" y="19"/>
                  <a:pt x="1370" y="6"/>
                  <a:pt x="1357" y="0"/>
                </a:cubicBezTo>
                <a:cubicBezTo>
                  <a:pt x="1344" y="0"/>
                  <a:pt x="1331" y="0"/>
                  <a:pt x="1318" y="6"/>
                </a:cubicBezTo>
                <a:cubicBezTo>
                  <a:pt x="1094" y="230"/>
                  <a:pt x="1094" y="230"/>
                  <a:pt x="1094" y="230"/>
                </a:cubicBezTo>
                <a:cubicBezTo>
                  <a:pt x="1094" y="237"/>
                  <a:pt x="1088" y="250"/>
                  <a:pt x="1088" y="256"/>
                </a:cubicBezTo>
                <a:cubicBezTo>
                  <a:pt x="1088" y="403"/>
                  <a:pt x="1088" y="403"/>
                  <a:pt x="1088" y="403"/>
                </a:cubicBezTo>
                <a:cubicBezTo>
                  <a:pt x="1069" y="422"/>
                  <a:pt x="1069" y="422"/>
                  <a:pt x="1069" y="422"/>
                </a:cubicBezTo>
                <a:cubicBezTo>
                  <a:pt x="955" y="319"/>
                  <a:pt x="805" y="256"/>
                  <a:pt x="640" y="256"/>
                </a:cubicBezTo>
                <a:cubicBezTo>
                  <a:pt x="288" y="256"/>
                  <a:pt x="0" y="544"/>
                  <a:pt x="0" y="896"/>
                </a:cubicBezTo>
                <a:cubicBezTo>
                  <a:pt x="0" y="1248"/>
                  <a:pt x="288" y="1536"/>
                  <a:pt x="640" y="1536"/>
                </a:cubicBezTo>
                <a:cubicBezTo>
                  <a:pt x="992" y="1536"/>
                  <a:pt x="1280" y="1248"/>
                  <a:pt x="1280" y="896"/>
                </a:cubicBezTo>
                <a:cubicBezTo>
                  <a:pt x="1280" y="731"/>
                  <a:pt x="1217" y="581"/>
                  <a:pt x="1114" y="467"/>
                </a:cubicBezTo>
                <a:cubicBezTo>
                  <a:pt x="1133" y="448"/>
                  <a:pt x="1133" y="448"/>
                  <a:pt x="1133" y="448"/>
                </a:cubicBezTo>
                <a:cubicBezTo>
                  <a:pt x="1280" y="448"/>
                  <a:pt x="1280" y="448"/>
                  <a:pt x="1280" y="448"/>
                </a:cubicBezTo>
                <a:cubicBezTo>
                  <a:pt x="1286" y="448"/>
                  <a:pt x="1299" y="442"/>
                  <a:pt x="1306" y="442"/>
                </a:cubicBezTo>
                <a:cubicBezTo>
                  <a:pt x="1530" y="218"/>
                  <a:pt x="1530" y="218"/>
                  <a:pt x="1530" y="218"/>
                </a:cubicBezTo>
                <a:cubicBezTo>
                  <a:pt x="1536" y="205"/>
                  <a:pt x="1536" y="192"/>
                  <a:pt x="1536" y="179"/>
                </a:cubicBezTo>
                <a:cubicBezTo>
                  <a:pt x="1530" y="166"/>
                  <a:pt x="1517" y="160"/>
                  <a:pt x="1504" y="160"/>
                </a:cubicBezTo>
                <a:close/>
                <a:moveTo>
                  <a:pt x="1216" y="896"/>
                </a:moveTo>
                <a:cubicBezTo>
                  <a:pt x="1216" y="1216"/>
                  <a:pt x="960" y="1472"/>
                  <a:pt x="640" y="1472"/>
                </a:cubicBezTo>
                <a:cubicBezTo>
                  <a:pt x="320" y="1472"/>
                  <a:pt x="64" y="1216"/>
                  <a:pt x="64" y="896"/>
                </a:cubicBezTo>
                <a:cubicBezTo>
                  <a:pt x="64" y="576"/>
                  <a:pt x="320" y="320"/>
                  <a:pt x="640" y="320"/>
                </a:cubicBezTo>
                <a:cubicBezTo>
                  <a:pt x="789" y="320"/>
                  <a:pt x="923" y="375"/>
                  <a:pt x="1025" y="466"/>
                </a:cubicBezTo>
                <a:cubicBezTo>
                  <a:pt x="911" y="580"/>
                  <a:pt x="911" y="580"/>
                  <a:pt x="911" y="580"/>
                </a:cubicBezTo>
                <a:cubicBezTo>
                  <a:pt x="838" y="518"/>
                  <a:pt x="744" y="480"/>
                  <a:pt x="640" y="480"/>
                </a:cubicBezTo>
                <a:cubicBezTo>
                  <a:pt x="410" y="480"/>
                  <a:pt x="224" y="666"/>
                  <a:pt x="224" y="896"/>
                </a:cubicBezTo>
                <a:cubicBezTo>
                  <a:pt x="224" y="1126"/>
                  <a:pt x="410" y="1312"/>
                  <a:pt x="640" y="1312"/>
                </a:cubicBezTo>
                <a:cubicBezTo>
                  <a:pt x="870" y="1312"/>
                  <a:pt x="1056" y="1126"/>
                  <a:pt x="1056" y="896"/>
                </a:cubicBezTo>
                <a:cubicBezTo>
                  <a:pt x="1056" y="792"/>
                  <a:pt x="1018" y="698"/>
                  <a:pt x="956" y="625"/>
                </a:cubicBezTo>
                <a:cubicBezTo>
                  <a:pt x="1070" y="511"/>
                  <a:pt x="1070" y="511"/>
                  <a:pt x="1070" y="511"/>
                </a:cubicBezTo>
                <a:cubicBezTo>
                  <a:pt x="1161" y="613"/>
                  <a:pt x="1216" y="747"/>
                  <a:pt x="1216" y="896"/>
                </a:cubicBezTo>
                <a:close/>
                <a:moveTo>
                  <a:pt x="768" y="896"/>
                </a:moveTo>
                <a:cubicBezTo>
                  <a:pt x="768" y="966"/>
                  <a:pt x="710" y="1024"/>
                  <a:pt x="640" y="1024"/>
                </a:cubicBezTo>
                <a:cubicBezTo>
                  <a:pt x="570" y="1024"/>
                  <a:pt x="512" y="966"/>
                  <a:pt x="512" y="896"/>
                </a:cubicBezTo>
                <a:cubicBezTo>
                  <a:pt x="512" y="826"/>
                  <a:pt x="570" y="768"/>
                  <a:pt x="640" y="768"/>
                </a:cubicBezTo>
                <a:cubicBezTo>
                  <a:pt x="664" y="768"/>
                  <a:pt x="686" y="775"/>
                  <a:pt x="705" y="786"/>
                </a:cubicBezTo>
                <a:cubicBezTo>
                  <a:pt x="614" y="877"/>
                  <a:pt x="614" y="877"/>
                  <a:pt x="614" y="877"/>
                </a:cubicBezTo>
                <a:cubicBezTo>
                  <a:pt x="602" y="890"/>
                  <a:pt x="602" y="909"/>
                  <a:pt x="614" y="922"/>
                </a:cubicBezTo>
                <a:cubicBezTo>
                  <a:pt x="621" y="928"/>
                  <a:pt x="634" y="928"/>
                  <a:pt x="640" y="928"/>
                </a:cubicBezTo>
                <a:cubicBezTo>
                  <a:pt x="646" y="928"/>
                  <a:pt x="659" y="928"/>
                  <a:pt x="659" y="922"/>
                </a:cubicBezTo>
                <a:cubicBezTo>
                  <a:pt x="750" y="831"/>
                  <a:pt x="750" y="831"/>
                  <a:pt x="750" y="831"/>
                </a:cubicBezTo>
                <a:cubicBezTo>
                  <a:pt x="761" y="850"/>
                  <a:pt x="768" y="872"/>
                  <a:pt x="768" y="896"/>
                </a:cubicBezTo>
                <a:close/>
                <a:moveTo>
                  <a:pt x="752" y="739"/>
                </a:moveTo>
                <a:cubicBezTo>
                  <a:pt x="721" y="717"/>
                  <a:pt x="683" y="704"/>
                  <a:pt x="640" y="704"/>
                </a:cubicBezTo>
                <a:cubicBezTo>
                  <a:pt x="531" y="704"/>
                  <a:pt x="448" y="787"/>
                  <a:pt x="448" y="896"/>
                </a:cubicBezTo>
                <a:cubicBezTo>
                  <a:pt x="448" y="1005"/>
                  <a:pt x="531" y="1088"/>
                  <a:pt x="640" y="1088"/>
                </a:cubicBezTo>
                <a:cubicBezTo>
                  <a:pt x="749" y="1088"/>
                  <a:pt x="832" y="1005"/>
                  <a:pt x="832" y="896"/>
                </a:cubicBezTo>
                <a:cubicBezTo>
                  <a:pt x="832" y="853"/>
                  <a:pt x="819" y="815"/>
                  <a:pt x="797" y="784"/>
                </a:cubicBezTo>
                <a:cubicBezTo>
                  <a:pt x="909" y="671"/>
                  <a:pt x="909" y="671"/>
                  <a:pt x="909" y="671"/>
                </a:cubicBezTo>
                <a:cubicBezTo>
                  <a:pt x="961" y="733"/>
                  <a:pt x="992" y="811"/>
                  <a:pt x="992" y="896"/>
                </a:cubicBezTo>
                <a:cubicBezTo>
                  <a:pt x="992" y="1088"/>
                  <a:pt x="832" y="1248"/>
                  <a:pt x="640" y="1248"/>
                </a:cubicBezTo>
                <a:cubicBezTo>
                  <a:pt x="448" y="1248"/>
                  <a:pt x="288" y="1088"/>
                  <a:pt x="288" y="896"/>
                </a:cubicBezTo>
                <a:cubicBezTo>
                  <a:pt x="288" y="704"/>
                  <a:pt x="448" y="544"/>
                  <a:pt x="640" y="544"/>
                </a:cubicBezTo>
                <a:cubicBezTo>
                  <a:pt x="725" y="544"/>
                  <a:pt x="803" y="575"/>
                  <a:pt x="865" y="627"/>
                </a:cubicBezTo>
                <a:lnTo>
                  <a:pt x="752" y="739"/>
                </a:lnTo>
                <a:close/>
                <a:moveTo>
                  <a:pt x="1267" y="384"/>
                </a:moveTo>
                <a:cubicBezTo>
                  <a:pt x="1152" y="384"/>
                  <a:pt x="1152" y="384"/>
                  <a:pt x="1152" y="384"/>
                </a:cubicBezTo>
                <a:cubicBezTo>
                  <a:pt x="1152" y="269"/>
                  <a:pt x="1152" y="269"/>
                  <a:pt x="1152" y="269"/>
                </a:cubicBezTo>
                <a:cubicBezTo>
                  <a:pt x="1312" y="109"/>
                  <a:pt x="1312" y="109"/>
                  <a:pt x="1312" y="109"/>
                </a:cubicBezTo>
                <a:cubicBezTo>
                  <a:pt x="1312" y="192"/>
                  <a:pt x="1312" y="192"/>
                  <a:pt x="1312" y="192"/>
                </a:cubicBezTo>
                <a:cubicBezTo>
                  <a:pt x="1312" y="211"/>
                  <a:pt x="1325" y="224"/>
                  <a:pt x="1344" y="224"/>
                </a:cubicBezTo>
                <a:cubicBezTo>
                  <a:pt x="1427" y="224"/>
                  <a:pt x="1427" y="224"/>
                  <a:pt x="1427" y="224"/>
                </a:cubicBezTo>
                <a:lnTo>
                  <a:pt x="1267" y="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2A7ADF6-2AC3-4EBC-B265-F719C275B4EC}"/>
              </a:ext>
            </a:extLst>
          </p:cNvPr>
          <p:cNvGrpSpPr/>
          <p:nvPr/>
        </p:nvGrpSpPr>
        <p:grpSpPr>
          <a:xfrm>
            <a:off x="6246268" y="2589129"/>
            <a:ext cx="292868" cy="243057"/>
            <a:chOff x="-4900613" y="885825"/>
            <a:chExt cx="5815013" cy="4826000"/>
          </a:xfrm>
          <a:solidFill>
            <a:schemeClr val="bg1"/>
          </a:solidFill>
        </p:grpSpPr>
        <p:sp>
          <p:nvSpPr>
            <p:cNvPr id="142" name="Freeform 22">
              <a:extLst>
                <a:ext uri="{FF2B5EF4-FFF2-40B4-BE49-F238E27FC236}">
                  <a16:creationId xmlns:a16="http://schemas.microsoft.com/office/drawing/2014/main" id="{7DD8AF14-3F90-449F-9BC4-B17118774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78388" y="1609725"/>
              <a:ext cx="5792788" cy="4102100"/>
            </a:xfrm>
            <a:custGeom>
              <a:avLst/>
              <a:gdLst>
                <a:gd name="T0" fmla="*/ 1376 w 1536"/>
                <a:gd name="T1" fmla="*/ 1088 h 1088"/>
                <a:gd name="T2" fmla="*/ 160 w 1536"/>
                <a:gd name="T3" fmla="*/ 1088 h 1088"/>
                <a:gd name="T4" fmla="*/ 0 w 1536"/>
                <a:gd name="T5" fmla="*/ 928 h 1088"/>
                <a:gd name="T6" fmla="*/ 0 w 1536"/>
                <a:gd name="T7" fmla="*/ 160 h 1088"/>
                <a:gd name="T8" fmla="*/ 160 w 1536"/>
                <a:gd name="T9" fmla="*/ 0 h 1088"/>
                <a:gd name="T10" fmla="*/ 1376 w 1536"/>
                <a:gd name="T11" fmla="*/ 0 h 1088"/>
                <a:gd name="T12" fmla="*/ 1536 w 1536"/>
                <a:gd name="T13" fmla="*/ 160 h 1088"/>
                <a:gd name="T14" fmla="*/ 1536 w 1536"/>
                <a:gd name="T15" fmla="*/ 928 h 1088"/>
                <a:gd name="T16" fmla="*/ 1376 w 1536"/>
                <a:gd name="T17" fmla="*/ 1088 h 1088"/>
                <a:gd name="T18" fmla="*/ 160 w 1536"/>
                <a:gd name="T19" fmla="*/ 64 h 1088"/>
                <a:gd name="T20" fmla="*/ 64 w 1536"/>
                <a:gd name="T21" fmla="*/ 160 h 1088"/>
                <a:gd name="T22" fmla="*/ 64 w 1536"/>
                <a:gd name="T23" fmla="*/ 928 h 1088"/>
                <a:gd name="T24" fmla="*/ 160 w 1536"/>
                <a:gd name="T25" fmla="*/ 1024 h 1088"/>
                <a:gd name="T26" fmla="*/ 1376 w 1536"/>
                <a:gd name="T27" fmla="*/ 1024 h 1088"/>
                <a:gd name="T28" fmla="*/ 1472 w 1536"/>
                <a:gd name="T29" fmla="*/ 928 h 1088"/>
                <a:gd name="T30" fmla="*/ 1472 w 1536"/>
                <a:gd name="T31" fmla="*/ 160 h 1088"/>
                <a:gd name="T32" fmla="*/ 1376 w 1536"/>
                <a:gd name="T33" fmla="*/ 64 h 1088"/>
                <a:gd name="T34" fmla="*/ 160 w 1536"/>
                <a:gd name="T35" fmla="*/ 64 h 1088"/>
                <a:gd name="T36" fmla="*/ 160 w 1536"/>
                <a:gd name="T37" fmla="*/ 64 h 1088"/>
                <a:gd name="T38" fmla="*/ 160 w 1536"/>
                <a:gd name="T39" fmla="*/ 64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36" h="1088">
                  <a:moveTo>
                    <a:pt x="1376" y="1088"/>
                  </a:moveTo>
                  <a:cubicBezTo>
                    <a:pt x="160" y="1088"/>
                    <a:pt x="160" y="1088"/>
                    <a:pt x="160" y="1088"/>
                  </a:cubicBezTo>
                  <a:cubicBezTo>
                    <a:pt x="70" y="1088"/>
                    <a:pt x="0" y="1018"/>
                    <a:pt x="0" y="92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0"/>
                    <a:pt x="70" y="0"/>
                    <a:pt x="160" y="0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466" y="0"/>
                    <a:pt x="1536" y="70"/>
                    <a:pt x="1536" y="160"/>
                  </a:cubicBezTo>
                  <a:cubicBezTo>
                    <a:pt x="1536" y="928"/>
                    <a:pt x="1536" y="928"/>
                    <a:pt x="1536" y="928"/>
                  </a:cubicBezTo>
                  <a:cubicBezTo>
                    <a:pt x="1536" y="1018"/>
                    <a:pt x="1466" y="1088"/>
                    <a:pt x="1376" y="1088"/>
                  </a:cubicBezTo>
                  <a:close/>
                  <a:moveTo>
                    <a:pt x="160" y="64"/>
                  </a:moveTo>
                  <a:cubicBezTo>
                    <a:pt x="109" y="64"/>
                    <a:pt x="64" y="109"/>
                    <a:pt x="64" y="160"/>
                  </a:cubicBezTo>
                  <a:cubicBezTo>
                    <a:pt x="64" y="928"/>
                    <a:pt x="64" y="928"/>
                    <a:pt x="64" y="928"/>
                  </a:cubicBezTo>
                  <a:cubicBezTo>
                    <a:pt x="64" y="979"/>
                    <a:pt x="109" y="1024"/>
                    <a:pt x="160" y="1024"/>
                  </a:cubicBezTo>
                  <a:cubicBezTo>
                    <a:pt x="1376" y="1024"/>
                    <a:pt x="1376" y="1024"/>
                    <a:pt x="1376" y="1024"/>
                  </a:cubicBezTo>
                  <a:cubicBezTo>
                    <a:pt x="1427" y="1024"/>
                    <a:pt x="1472" y="979"/>
                    <a:pt x="1472" y="928"/>
                  </a:cubicBezTo>
                  <a:cubicBezTo>
                    <a:pt x="1472" y="160"/>
                    <a:pt x="1472" y="160"/>
                    <a:pt x="1472" y="160"/>
                  </a:cubicBezTo>
                  <a:cubicBezTo>
                    <a:pt x="1472" y="109"/>
                    <a:pt x="1427" y="64"/>
                    <a:pt x="1376" y="64"/>
                  </a:cubicBezTo>
                  <a:lnTo>
                    <a:pt x="160" y="64"/>
                  </a:ln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23">
              <a:extLst>
                <a:ext uri="{FF2B5EF4-FFF2-40B4-BE49-F238E27FC236}">
                  <a16:creationId xmlns:a16="http://schemas.microsoft.com/office/drawing/2014/main" id="{86231D35-7D20-479A-A8C8-918B7DBAB4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47988" y="885825"/>
              <a:ext cx="1931988" cy="965200"/>
            </a:xfrm>
            <a:custGeom>
              <a:avLst/>
              <a:gdLst>
                <a:gd name="T0" fmla="*/ 480 w 512"/>
                <a:gd name="T1" fmla="*/ 256 h 256"/>
                <a:gd name="T2" fmla="*/ 448 w 512"/>
                <a:gd name="T3" fmla="*/ 224 h 256"/>
                <a:gd name="T4" fmla="*/ 448 w 512"/>
                <a:gd name="T5" fmla="*/ 96 h 256"/>
                <a:gd name="T6" fmla="*/ 416 w 512"/>
                <a:gd name="T7" fmla="*/ 64 h 256"/>
                <a:gd name="T8" fmla="*/ 96 w 512"/>
                <a:gd name="T9" fmla="*/ 64 h 256"/>
                <a:gd name="T10" fmla="*/ 64 w 512"/>
                <a:gd name="T11" fmla="*/ 96 h 256"/>
                <a:gd name="T12" fmla="*/ 64 w 512"/>
                <a:gd name="T13" fmla="*/ 224 h 256"/>
                <a:gd name="T14" fmla="*/ 32 w 512"/>
                <a:gd name="T15" fmla="*/ 256 h 256"/>
                <a:gd name="T16" fmla="*/ 0 w 512"/>
                <a:gd name="T17" fmla="*/ 224 h 256"/>
                <a:gd name="T18" fmla="*/ 0 w 512"/>
                <a:gd name="T19" fmla="*/ 96 h 256"/>
                <a:gd name="T20" fmla="*/ 96 w 512"/>
                <a:gd name="T21" fmla="*/ 0 h 256"/>
                <a:gd name="T22" fmla="*/ 416 w 512"/>
                <a:gd name="T23" fmla="*/ 0 h 256"/>
                <a:gd name="T24" fmla="*/ 512 w 512"/>
                <a:gd name="T25" fmla="*/ 96 h 256"/>
                <a:gd name="T26" fmla="*/ 512 w 512"/>
                <a:gd name="T27" fmla="*/ 224 h 256"/>
                <a:gd name="T28" fmla="*/ 480 w 512"/>
                <a:gd name="T29" fmla="*/ 256 h 256"/>
                <a:gd name="T30" fmla="*/ 480 w 512"/>
                <a:gd name="T31" fmla="*/ 256 h 256"/>
                <a:gd name="T32" fmla="*/ 480 w 512"/>
                <a:gd name="T33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2" h="256">
                  <a:moveTo>
                    <a:pt x="480" y="256"/>
                  </a:moveTo>
                  <a:cubicBezTo>
                    <a:pt x="461" y="256"/>
                    <a:pt x="448" y="243"/>
                    <a:pt x="448" y="224"/>
                  </a:cubicBezTo>
                  <a:cubicBezTo>
                    <a:pt x="448" y="96"/>
                    <a:pt x="448" y="96"/>
                    <a:pt x="448" y="96"/>
                  </a:cubicBezTo>
                  <a:cubicBezTo>
                    <a:pt x="448" y="77"/>
                    <a:pt x="435" y="64"/>
                    <a:pt x="416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77" y="64"/>
                    <a:pt x="64" y="77"/>
                    <a:pt x="64" y="96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64" y="243"/>
                    <a:pt x="51" y="256"/>
                    <a:pt x="32" y="256"/>
                  </a:cubicBezTo>
                  <a:cubicBezTo>
                    <a:pt x="13" y="256"/>
                    <a:pt x="0" y="243"/>
                    <a:pt x="0" y="22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5"/>
                    <a:pt x="45" y="0"/>
                    <a:pt x="96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67" y="0"/>
                    <a:pt x="512" y="45"/>
                    <a:pt x="512" y="96"/>
                  </a:cubicBezTo>
                  <a:cubicBezTo>
                    <a:pt x="512" y="224"/>
                    <a:pt x="512" y="224"/>
                    <a:pt x="512" y="224"/>
                  </a:cubicBezTo>
                  <a:cubicBezTo>
                    <a:pt x="512" y="243"/>
                    <a:pt x="499" y="256"/>
                    <a:pt x="480" y="256"/>
                  </a:cubicBezTo>
                  <a:close/>
                  <a:moveTo>
                    <a:pt x="480" y="256"/>
                  </a:moveTo>
                  <a:cubicBezTo>
                    <a:pt x="480" y="256"/>
                    <a:pt x="480" y="256"/>
                    <a:pt x="480" y="25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24">
              <a:extLst>
                <a:ext uri="{FF2B5EF4-FFF2-40B4-BE49-F238E27FC236}">
                  <a16:creationId xmlns:a16="http://schemas.microsoft.com/office/drawing/2014/main" id="{1D8937A6-2F87-4FEE-A68F-03FC01242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00613" y="2552700"/>
              <a:ext cx="5815013" cy="1228725"/>
            </a:xfrm>
            <a:custGeom>
              <a:avLst/>
              <a:gdLst>
                <a:gd name="T0" fmla="*/ 774 w 1542"/>
                <a:gd name="T1" fmla="*/ 326 h 326"/>
                <a:gd name="T2" fmla="*/ 761 w 1542"/>
                <a:gd name="T3" fmla="*/ 326 h 326"/>
                <a:gd name="T4" fmla="*/ 25 w 1542"/>
                <a:gd name="T5" fmla="*/ 70 h 326"/>
                <a:gd name="T6" fmla="*/ 6 w 1542"/>
                <a:gd name="T7" fmla="*/ 25 h 326"/>
                <a:gd name="T8" fmla="*/ 51 w 1542"/>
                <a:gd name="T9" fmla="*/ 6 h 326"/>
                <a:gd name="T10" fmla="*/ 774 w 1542"/>
                <a:gd name="T11" fmla="*/ 262 h 326"/>
                <a:gd name="T12" fmla="*/ 1497 w 1542"/>
                <a:gd name="T13" fmla="*/ 6 h 326"/>
                <a:gd name="T14" fmla="*/ 1536 w 1542"/>
                <a:gd name="T15" fmla="*/ 25 h 326"/>
                <a:gd name="T16" fmla="*/ 1516 w 1542"/>
                <a:gd name="T17" fmla="*/ 64 h 326"/>
                <a:gd name="T18" fmla="*/ 780 w 1542"/>
                <a:gd name="T19" fmla="*/ 320 h 326"/>
                <a:gd name="T20" fmla="*/ 774 w 1542"/>
                <a:gd name="T21" fmla="*/ 326 h 326"/>
                <a:gd name="T22" fmla="*/ 774 w 1542"/>
                <a:gd name="T23" fmla="*/ 326 h 326"/>
                <a:gd name="T24" fmla="*/ 774 w 1542"/>
                <a:gd name="T2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2" h="326">
                  <a:moveTo>
                    <a:pt x="774" y="326"/>
                  </a:moveTo>
                  <a:cubicBezTo>
                    <a:pt x="768" y="326"/>
                    <a:pt x="768" y="326"/>
                    <a:pt x="761" y="326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12" y="64"/>
                    <a:pt x="0" y="44"/>
                    <a:pt x="6" y="25"/>
                  </a:cubicBezTo>
                  <a:cubicBezTo>
                    <a:pt x="12" y="12"/>
                    <a:pt x="32" y="0"/>
                    <a:pt x="51" y="6"/>
                  </a:cubicBezTo>
                  <a:cubicBezTo>
                    <a:pt x="774" y="262"/>
                    <a:pt x="774" y="262"/>
                    <a:pt x="774" y="262"/>
                  </a:cubicBezTo>
                  <a:cubicBezTo>
                    <a:pt x="1497" y="6"/>
                    <a:pt x="1497" y="6"/>
                    <a:pt x="1497" y="6"/>
                  </a:cubicBezTo>
                  <a:cubicBezTo>
                    <a:pt x="1516" y="0"/>
                    <a:pt x="1529" y="6"/>
                    <a:pt x="1536" y="25"/>
                  </a:cubicBezTo>
                  <a:cubicBezTo>
                    <a:pt x="1542" y="44"/>
                    <a:pt x="1536" y="57"/>
                    <a:pt x="1516" y="64"/>
                  </a:cubicBezTo>
                  <a:cubicBezTo>
                    <a:pt x="780" y="320"/>
                    <a:pt x="780" y="320"/>
                    <a:pt x="780" y="320"/>
                  </a:cubicBezTo>
                  <a:cubicBezTo>
                    <a:pt x="780" y="326"/>
                    <a:pt x="780" y="326"/>
                    <a:pt x="774" y="326"/>
                  </a:cubicBezTo>
                  <a:close/>
                  <a:moveTo>
                    <a:pt x="774" y="326"/>
                  </a:moveTo>
                  <a:cubicBezTo>
                    <a:pt x="774" y="326"/>
                    <a:pt x="774" y="326"/>
                    <a:pt x="774" y="32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7704C2-6121-4D9E-9808-4CC4560BAAAB}"/>
              </a:ext>
            </a:extLst>
          </p:cNvPr>
          <p:cNvGrpSpPr/>
          <p:nvPr/>
        </p:nvGrpSpPr>
        <p:grpSpPr>
          <a:xfrm>
            <a:off x="6610703" y="3591655"/>
            <a:ext cx="349810" cy="342900"/>
            <a:chOff x="973138" y="4927600"/>
            <a:chExt cx="642937" cy="630238"/>
          </a:xfrm>
          <a:solidFill>
            <a:schemeClr val="bg1"/>
          </a:solidFill>
        </p:grpSpPr>
        <p:sp>
          <p:nvSpPr>
            <p:cNvPr id="146" name="Freeform 28">
              <a:extLst>
                <a:ext uri="{FF2B5EF4-FFF2-40B4-BE49-F238E27FC236}">
                  <a16:creationId xmlns:a16="http://schemas.microsoft.com/office/drawing/2014/main" id="{6E26255B-AA97-4B06-B6D2-35CA8E4F8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8100" y="4927600"/>
              <a:ext cx="295275" cy="295275"/>
            </a:xfrm>
            <a:custGeom>
              <a:avLst/>
              <a:gdLst>
                <a:gd name="T0" fmla="*/ 30 w 706"/>
                <a:gd name="T1" fmla="*/ 0 h 707"/>
                <a:gd name="T2" fmla="*/ 0 w 706"/>
                <a:gd name="T3" fmla="*/ 30 h 707"/>
                <a:gd name="T4" fmla="*/ 0 w 706"/>
                <a:gd name="T5" fmla="*/ 677 h 707"/>
                <a:gd name="T6" fmla="*/ 30 w 706"/>
                <a:gd name="T7" fmla="*/ 707 h 707"/>
                <a:gd name="T8" fmla="*/ 676 w 706"/>
                <a:gd name="T9" fmla="*/ 707 h 707"/>
                <a:gd name="T10" fmla="*/ 706 w 706"/>
                <a:gd name="T11" fmla="*/ 677 h 707"/>
                <a:gd name="T12" fmla="*/ 706 w 706"/>
                <a:gd name="T13" fmla="*/ 676 h 707"/>
                <a:gd name="T14" fmla="*/ 508 w 706"/>
                <a:gd name="T15" fmla="*/ 198 h 707"/>
                <a:gd name="T16" fmla="*/ 30 w 706"/>
                <a:gd name="T17" fmla="*/ 0 h 707"/>
                <a:gd name="T18" fmla="*/ 60 w 706"/>
                <a:gd name="T19" fmla="*/ 647 h 707"/>
                <a:gd name="T20" fmla="*/ 60 w 706"/>
                <a:gd name="T21" fmla="*/ 60 h 707"/>
                <a:gd name="T22" fmla="*/ 646 w 706"/>
                <a:gd name="T23" fmla="*/ 647 h 707"/>
                <a:gd name="T24" fmla="*/ 60 w 706"/>
                <a:gd name="T25" fmla="*/ 647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6" h="707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0" y="694"/>
                    <a:pt x="14" y="707"/>
                    <a:pt x="30" y="707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693" y="707"/>
                    <a:pt x="706" y="693"/>
                    <a:pt x="706" y="677"/>
                  </a:cubicBezTo>
                  <a:cubicBezTo>
                    <a:pt x="706" y="676"/>
                    <a:pt x="706" y="676"/>
                    <a:pt x="706" y="676"/>
                  </a:cubicBezTo>
                  <a:cubicBezTo>
                    <a:pt x="706" y="495"/>
                    <a:pt x="636" y="326"/>
                    <a:pt x="508" y="198"/>
                  </a:cubicBezTo>
                  <a:cubicBezTo>
                    <a:pt x="381" y="70"/>
                    <a:pt x="211" y="0"/>
                    <a:pt x="30" y="0"/>
                  </a:cubicBezTo>
                  <a:close/>
                  <a:moveTo>
                    <a:pt x="60" y="647"/>
                  </a:moveTo>
                  <a:cubicBezTo>
                    <a:pt x="60" y="60"/>
                    <a:pt x="60" y="60"/>
                    <a:pt x="60" y="60"/>
                  </a:cubicBezTo>
                  <a:cubicBezTo>
                    <a:pt x="376" y="76"/>
                    <a:pt x="631" y="330"/>
                    <a:pt x="646" y="647"/>
                  </a:cubicBezTo>
                  <a:lnTo>
                    <a:pt x="60" y="6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CB19FD9E-86BD-471A-A34F-88B27C0F09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9213" y="5254625"/>
              <a:ext cx="296862" cy="215900"/>
            </a:xfrm>
            <a:custGeom>
              <a:avLst/>
              <a:gdLst>
                <a:gd name="T0" fmla="*/ 678 w 708"/>
                <a:gd name="T1" fmla="*/ 0 h 517"/>
                <a:gd name="T2" fmla="*/ 32 w 708"/>
                <a:gd name="T3" fmla="*/ 0 h 517"/>
                <a:gd name="T4" fmla="*/ 4 w 708"/>
                <a:gd name="T5" fmla="*/ 19 h 517"/>
                <a:gd name="T6" fmla="*/ 11 w 708"/>
                <a:gd name="T7" fmla="*/ 51 h 517"/>
                <a:gd name="T8" fmla="*/ 467 w 708"/>
                <a:gd name="T9" fmla="*/ 508 h 517"/>
                <a:gd name="T10" fmla="*/ 488 w 708"/>
                <a:gd name="T11" fmla="*/ 517 h 517"/>
                <a:gd name="T12" fmla="*/ 488 w 708"/>
                <a:gd name="T13" fmla="*/ 517 h 517"/>
                <a:gd name="T14" fmla="*/ 510 w 708"/>
                <a:gd name="T15" fmla="*/ 508 h 517"/>
                <a:gd name="T16" fmla="*/ 708 w 708"/>
                <a:gd name="T17" fmla="*/ 30 h 517"/>
                <a:gd name="T18" fmla="*/ 699 w 708"/>
                <a:gd name="T19" fmla="*/ 9 h 517"/>
                <a:gd name="T20" fmla="*/ 678 w 708"/>
                <a:gd name="T21" fmla="*/ 0 h 517"/>
                <a:gd name="T22" fmla="*/ 488 w 708"/>
                <a:gd name="T23" fmla="*/ 444 h 517"/>
                <a:gd name="T24" fmla="*/ 455 w 708"/>
                <a:gd name="T25" fmla="*/ 411 h 517"/>
                <a:gd name="T26" fmla="*/ 506 w 708"/>
                <a:gd name="T27" fmla="*/ 359 h 517"/>
                <a:gd name="T28" fmla="*/ 506 w 708"/>
                <a:gd name="T29" fmla="*/ 316 h 517"/>
                <a:gd name="T30" fmla="*/ 464 w 708"/>
                <a:gd name="T31" fmla="*/ 316 h 517"/>
                <a:gd name="T32" fmla="*/ 412 w 708"/>
                <a:gd name="T33" fmla="*/ 368 h 517"/>
                <a:gd name="T34" fmla="*/ 356 w 708"/>
                <a:gd name="T35" fmla="*/ 312 h 517"/>
                <a:gd name="T36" fmla="*/ 492 w 708"/>
                <a:gd name="T37" fmla="*/ 175 h 517"/>
                <a:gd name="T38" fmla="*/ 492 w 708"/>
                <a:gd name="T39" fmla="*/ 133 h 517"/>
                <a:gd name="T40" fmla="*/ 450 w 708"/>
                <a:gd name="T41" fmla="*/ 133 h 517"/>
                <a:gd name="T42" fmla="*/ 313 w 708"/>
                <a:gd name="T43" fmla="*/ 269 h 517"/>
                <a:gd name="T44" fmla="*/ 262 w 708"/>
                <a:gd name="T45" fmla="*/ 217 h 517"/>
                <a:gd name="T46" fmla="*/ 307 w 708"/>
                <a:gd name="T47" fmla="*/ 172 h 517"/>
                <a:gd name="T48" fmla="*/ 307 w 708"/>
                <a:gd name="T49" fmla="*/ 130 h 517"/>
                <a:gd name="T50" fmla="*/ 265 w 708"/>
                <a:gd name="T51" fmla="*/ 130 h 517"/>
                <a:gd name="T52" fmla="*/ 219 w 708"/>
                <a:gd name="T53" fmla="*/ 175 h 517"/>
                <a:gd name="T54" fmla="*/ 104 w 708"/>
                <a:gd name="T55" fmla="*/ 60 h 517"/>
                <a:gd name="T56" fmla="*/ 647 w 708"/>
                <a:gd name="T57" fmla="*/ 60 h 517"/>
                <a:gd name="T58" fmla="*/ 488 w 708"/>
                <a:gd name="T59" fmla="*/ 444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8" h="517">
                  <a:moveTo>
                    <a:pt x="67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9" y="7"/>
                    <a:pt x="4" y="19"/>
                  </a:cubicBezTo>
                  <a:cubicBezTo>
                    <a:pt x="0" y="30"/>
                    <a:pt x="2" y="43"/>
                    <a:pt x="11" y="51"/>
                  </a:cubicBezTo>
                  <a:cubicBezTo>
                    <a:pt x="467" y="508"/>
                    <a:pt x="467" y="508"/>
                    <a:pt x="467" y="508"/>
                  </a:cubicBezTo>
                  <a:cubicBezTo>
                    <a:pt x="473" y="514"/>
                    <a:pt x="480" y="517"/>
                    <a:pt x="488" y="517"/>
                  </a:cubicBezTo>
                  <a:cubicBezTo>
                    <a:pt x="488" y="517"/>
                    <a:pt x="488" y="517"/>
                    <a:pt x="488" y="517"/>
                  </a:cubicBezTo>
                  <a:cubicBezTo>
                    <a:pt x="496" y="517"/>
                    <a:pt x="504" y="514"/>
                    <a:pt x="510" y="508"/>
                  </a:cubicBezTo>
                  <a:cubicBezTo>
                    <a:pt x="637" y="381"/>
                    <a:pt x="708" y="211"/>
                    <a:pt x="708" y="30"/>
                  </a:cubicBezTo>
                  <a:cubicBezTo>
                    <a:pt x="708" y="22"/>
                    <a:pt x="705" y="15"/>
                    <a:pt x="699" y="9"/>
                  </a:cubicBezTo>
                  <a:cubicBezTo>
                    <a:pt x="694" y="3"/>
                    <a:pt x="686" y="0"/>
                    <a:pt x="678" y="0"/>
                  </a:cubicBezTo>
                  <a:close/>
                  <a:moveTo>
                    <a:pt x="488" y="444"/>
                  </a:moveTo>
                  <a:cubicBezTo>
                    <a:pt x="455" y="411"/>
                    <a:pt x="455" y="411"/>
                    <a:pt x="455" y="411"/>
                  </a:cubicBezTo>
                  <a:cubicBezTo>
                    <a:pt x="506" y="359"/>
                    <a:pt x="506" y="359"/>
                    <a:pt x="506" y="359"/>
                  </a:cubicBezTo>
                  <a:cubicBezTo>
                    <a:pt x="518" y="347"/>
                    <a:pt x="518" y="328"/>
                    <a:pt x="506" y="316"/>
                  </a:cubicBezTo>
                  <a:cubicBezTo>
                    <a:pt x="495" y="305"/>
                    <a:pt x="476" y="305"/>
                    <a:pt x="464" y="316"/>
                  </a:cubicBezTo>
                  <a:cubicBezTo>
                    <a:pt x="412" y="368"/>
                    <a:pt x="412" y="368"/>
                    <a:pt x="412" y="368"/>
                  </a:cubicBezTo>
                  <a:cubicBezTo>
                    <a:pt x="356" y="312"/>
                    <a:pt x="356" y="312"/>
                    <a:pt x="356" y="312"/>
                  </a:cubicBezTo>
                  <a:cubicBezTo>
                    <a:pt x="492" y="175"/>
                    <a:pt x="492" y="175"/>
                    <a:pt x="492" y="175"/>
                  </a:cubicBezTo>
                  <a:cubicBezTo>
                    <a:pt x="504" y="163"/>
                    <a:pt x="504" y="144"/>
                    <a:pt x="492" y="133"/>
                  </a:cubicBezTo>
                  <a:cubicBezTo>
                    <a:pt x="481" y="121"/>
                    <a:pt x="462" y="121"/>
                    <a:pt x="450" y="133"/>
                  </a:cubicBezTo>
                  <a:cubicBezTo>
                    <a:pt x="313" y="269"/>
                    <a:pt x="313" y="269"/>
                    <a:pt x="313" y="269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307" y="172"/>
                    <a:pt x="307" y="172"/>
                    <a:pt x="307" y="172"/>
                  </a:cubicBezTo>
                  <a:cubicBezTo>
                    <a:pt x="319" y="160"/>
                    <a:pt x="319" y="141"/>
                    <a:pt x="307" y="130"/>
                  </a:cubicBezTo>
                  <a:cubicBezTo>
                    <a:pt x="295" y="118"/>
                    <a:pt x="276" y="118"/>
                    <a:pt x="265" y="130"/>
                  </a:cubicBezTo>
                  <a:cubicBezTo>
                    <a:pt x="219" y="175"/>
                    <a:pt x="219" y="175"/>
                    <a:pt x="219" y="175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40" y="204"/>
                    <a:pt x="584" y="338"/>
                    <a:pt x="488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0DA0F07F-511F-4CD7-8C8A-437D6A2C9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991100"/>
              <a:ext cx="487362" cy="566738"/>
            </a:xfrm>
            <a:custGeom>
              <a:avLst/>
              <a:gdLst>
                <a:gd name="T0" fmla="*/ 676 w 1165"/>
                <a:gd name="T1" fmla="*/ 1353 h 1353"/>
                <a:gd name="T2" fmla="*/ 1153 w 1165"/>
                <a:gd name="T3" fmla="*/ 1156 h 1353"/>
                <a:gd name="T4" fmla="*/ 1153 w 1165"/>
                <a:gd name="T5" fmla="*/ 1113 h 1353"/>
                <a:gd name="T6" fmla="*/ 706 w 1165"/>
                <a:gd name="T7" fmla="*/ 665 h 1353"/>
                <a:gd name="T8" fmla="*/ 706 w 1165"/>
                <a:gd name="T9" fmla="*/ 30 h 1353"/>
                <a:gd name="T10" fmla="*/ 676 w 1165"/>
                <a:gd name="T11" fmla="*/ 0 h 1353"/>
                <a:gd name="T12" fmla="*/ 198 w 1165"/>
                <a:gd name="T13" fmla="*/ 198 h 1353"/>
                <a:gd name="T14" fmla="*/ 0 w 1165"/>
                <a:gd name="T15" fmla="*/ 677 h 1353"/>
                <a:gd name="T16" fmla="*/ 198 w 1165"/>
                <a:gd name="T17" fmla="*/ 1155 h 1353"/>
                <a:gd name="T18" fmla="*/ 676 w 1165"/>
                <a:gd name="T19" fmla="*/ 1353 h 1353"/>
                <a:gd name="T20" fmla="*/ 646 w 1165"/>
                <a:gd name="T21" fmla="*/ 61 h 1353"/>
                <a:gd name="T22" fmla="*/ 646 w 1165"/>
                <a:gd name="T23" fmla="*/ 661 h 1353"/>
                <a:gd name="T24" fmla="*/ 330 w 1165"/>
                <a:gd name="T25" fmla="*/ 862 h 1353"/>
                <a:gd name="T26" fmla="*/ 320 w 1165"/>
                <a:gd name="T27" fmla="*/ 904 h 1353"/>
                <a:gd name="T28" fmla="*/ 346 w 1165"/>
                <a:gd name="T29" fmla="*/ 918 h 1353"/>
                <a:gd name="T30" fmla="*/ 362 w 1165"/>
                <a:gd name="T31" fmla="*/ 913 h 1353"/>
                <a:gd name="T32" fmla="*/ 672 w 1165"/>
                <a:gd name="T33" fmla="*/ 716 h 1353"/>
                <a:gd name="T34" fmla="*/ 1089 w 1165"/>
                <a:gd name="T35" fmla="*/ 1134 h 1353"/>
                <a:gd name="T36" fmla="*/ 676 w 1165"/>
                <a:gd name="T37" fmla="*/ 1293 h 1353"/>
                <a:gd name="T38" fmla="*/ 60 w 1165"/>
                <a:gd name="T39" fmla="*/ 677 h 1353"/>
                <a:gd name="T40" fmla="*/ 646 w 1165"/>
                <a:gd name="T41" fmla="*/ 61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5" h="1353">
                  <a:moveTo>
                    <a:pt x="676" y="1353"/>
                  </a:moveTo>
                  <a:cubicBezTo>
                    <a:pt x="856" y="1353"/>
                    <a:pt x="1026" y="1283"/>
                    <a:pt x="1153" y="1156"/>
                  </a:cubicBezTo>
                  <a:cubicBezTo>
                    <a:pt x="1165" y="1144"/>
                    <a:pt x="1165" y="1125"/>
                    <a:pt x="1153" y="1113"/>
                  </a:cubicBezTo>
                  <a:cubicBezTo>
                    <a:pt x="706" y="665"/>
                    <a:pt x="706" y="665"/>
                    <a:pt x="706" y="665"/>
                  </a:cubicBezTo>
                  <a:cubicBezTo>
                    <a:pt x="706" y="30"/>
                    <a:pt x="706" y="30"/>
                    <a:pt x="706" y="30"/>
                  </a:cubicBezTo>
                  <a:cubicBezTo>
                    <a:pt x="706" y="14"/>
                    <a:pt x="692" y="0"/>
                    <a:pt x="676" y="0"/>
                  </a:cubicBezTo>
                  <a:cubicBezTo>
                    <a:pt x="495" y="0"/>
                    <a:pt x="326" y="71"/>
                    <a:pt x="198" y="198"/>
                  </a:cubicBezTo>
                  <a:cubicBezTo>
                    <a:pt x="70" y="326"/>
                    <a:pt x="0" y="496"/>
                    <a:pt x="0" y="677"/>
                  </a:cubicBezTo>
                  <a:cubicBezTo>
                    <a:pt x="0" y="858"/>
                    <a:pt x="70" y="1027"/>
                    <a:pt x="198" y="1155"/>
                  </a:cubicBezTo>
                  <a:cubicBezTo>
                    <a:pt x="326" y="1283"/>
                    <a:pt x="495" y="1353"/>
                    <a:pt x="676" y="1353"/>
                  </a:cubicBezTo>
                  <a:close/>
                  <a:moveTo>
                    <a:pt x="646" y="61"/>
                  </a:moveTo>
                  <a:cubicBezTo>
                    <a:pt x="646" y="661"/>
                    <a:pt x="646" y="661"/>
                    <a:pt x="646" y="661"/>
                  </a:cubicBezTo>
                  <a:cubicBezTo>
                    <a:pt x="330" y="862"/>
                    <a:pt x="330" y="862"/>
                    <a:pt x="330" y="862"/>
                  </a:cubicBezTo>
                  <a:cubicBezTo>
                    <a:pt x="316" y="871"/>
                    <a:pt x="311" y="890"/>
                    <a:pt x="320" y="904"/>
                  </a:cubicBezTo>
                  <a:cubicBezTo>
                    <a:pt x="326" y="913"/>
                    <a:pt x="336" y="918"/>
                    <a:pt x="346" y="918"/>
                  </a:cubicBezTo>
                  <a:cubicBezTo>
                    <a:pt x="351" y="918"/>
                    <a:pt x="357" y="916"/>
                    <a:pt x="362" y="913"/>
                  </a:cubicBezTo>
                  <a:cubicBezTo>
                    <a:pt x="672" y="716"/>
                    <a:pt x="672" y="716"/>
                    <a:pt x="672" y="716"/>
                  </a:cubicBezTo>
                  <a:cubicBezTo>
                    <a:pt x="1089" y="1134"/>
                    <a:pt x="1089" y="1134"/>
                    <a:pt x="1089" y="1134"/>
                  </a:cubicBezTo>
                  <a:cubicBezTo>
                    <a:pt x="976" y="1237"/>
                    <a:pt x="830" y="1293"/>
                    <a:pt x="676" y="1293"/>
                  </a:cubicBezTo>
                  <a:cubicBezTo>
                    <a:pt x="336" y="1293"/>
                    <a:pt x="60" y="1017"/>
                    <a:pt x="60" y="677"/>
                  </a:cubicBezTo>
                  <a:cubicBezTo>
                    <a:pt x="60" y="347"/>
                    <a:pt x="320" y="77"/>
                    <a:pt x="64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BA415E1-877E-4BF1-B582-060E5CFA103A}"/>
              </a:ext>
            </a:extLst>
          </p:cNvPr>
          <p:cNvGrpSpPr/>
          <p:nvPr/>
        </p:nvGrpSpPr>
        <p:grpSpPr>
          <a:xfrm>
            <a:off x="6229081" y="4651934"/>
            <a:ext cx="327244" cy="327242"/>
            <a:chOff x="-5040313" y="522288"/>
            <a:chExt cx="5791201" cy="5791201"/>
          </a:xfrm>
          <a:solidFill>
            <a:schemeClr val="bg1"/>
          </a:solidFill>
        </p:grpSpPr>
        <p:sp>
          <p:nvSpPr>
            <p:cNvPr id="150" name="Freeform 34">
              <a:extLst>
                <a:ext uri="{FF2B5EF4-FFF2-40B4-BE49-F238E27FC236}">
                  <a16:creationId xmlns:a16="http://schemas.microsoft.com/office/drawing/2014/main" id="{DB8B7FAF-AA6F-4113-AD2C-DA843251F7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27338" y="1114426"/>
              <a:ext cx="2986088" cy="2986088"/>
            </a:xfrm>
            <a:custGeom>
              <a:avLst/>
              <a:gdLst>
                <a:gd name="T0" fmla="*/ 396 w 792"/>
                <a:gd name="T1" fmla="*/ 0 h 792"/>
                <a:gd name="T2" fmla="*/ 0 w 792"/>
                <a:gd name="T3" fmla="*/ 396 h 792"/>
                <a:gd name="T4" fmla="*/ 396 w 792"/>
                <a:gd name="T5" fmla="*/ 792 h 792"/>
                <a:gd name="T6" fmla="*/ 792 w 792"/>
                <a:gd name="T7" fmla="*/ 396 h 792"/>
                <a:gd name="T8" fmla="*/ 396 w 792"/>
                <a:gd name="T9" fmla="*/ 0 h 792"/>
                <a:gd name="T10" fmla="*/ 396 w 792"/>
                <a:gd name="T11" fmla="*/ 60 h 792"/>
                <a:gd name="T12" fmla="*/ 732 w 792"/>
                <a:gd name="T13" fmla="*/ 396 h 792"/>
                <a:gd name="T14" fmla="*/ 396 w 792"/>
                <a:gd name="T15" fmla="*/ 732 h 792"/>
                <a:gd name="T16" fmla="*/ 60 w 792"/>
                <a:gd name="T17" fmla="*/ 396 h 792"/>
                <a:gd name="T18" fmla="*/ 396 w 792"/>
                <a:gd name="T19" fmla="*/ 60 h 792"/>
                <a:gd name="T20" fmla="*/ 396 w 792"/>
                <a:gd name="T21" fmla="*/ 60 h 792"/>
                <a:gd name="T22" fmla="*/ 396 w 792"/>
                <a:gd name="T23" fmla="*/ 6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2" h="792">
                  <a:moveTo>
                    <a:pt x="396" y="0"/>
                  </a:moveTo>
                  <a:cubicBezTo>
                    <a:pt x="178" y="0"/>
                    <a:pt x="0" y="178"/>
                    <a:pt x="0" y="396"/>
                  </a:cubicBezTo>
                  <a:cubicBezTo>
                    <a:pt x="0" y="614"/>
                    <a:pt x="178" y="792"/>
                    <a:pt x="396" y="792"/>
                  </a:cubicBezTo>
                  <a:cubicBezTo>
                    <a:pt x="614" y="792"/>
                    <a:pt x="792" y="614"/>
                    <a:pt x="792" y="396"/>
                  </a:cubicBezTo>
                  <a:cubicBezTo>
                    <a:pt x="792" y="178"/>
                    <a:pt x="614" y="0"/>
                    <a:pt x="396" y="0"/>
                  </a:cubicBezTo>
                  <a:close/>
                  <a:moveTo>
                    <a:pt x="396" y="60"/>
                  </a:moveTo>
                  <a:cubicBezTo>
                    <a:pt x="581" y="60"/>
                    <a:pt x="732" y="211"/>
                    <a:pt x="732" y="396"/>
                  </a:cubicBezTo>
                  <a:cubicBezTo>
                    <a:pt x="732" y="581"/>
                    <a:pt x="581" y="732"/>
                    <a:pt x="396" y="732"/>
                  </a:cubicBezTo>
                  <a:cubicBezTo>
                    <a:pt x="211" y="732"/>
                    <a:pt x="60" y="581"/>
                    <a:pt x="60" y="396"/>
                  </a:cubicBezTo>
                  <a:cubicBezTo>
                    <a:pt x="60" y="211"/>
                    <a:pt x="211" y="60"/>
                    <a:pt x="396" y="60"/>
                  </a:cubicBezTo>
                  <a:close/>
                  <a:moveTo>
                    <a:pt x="396" y="60"/>
                  </a:moveTo>
                  <a:cubicBezTo>
                    <a:pt x="396" y="60"/>
                    <a:pt x="396" y="60"/>
                    <a:pt x="396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35">
              <a:extLst>
                <a:ext uri="{FF2B5EF4-FFF2-40B4-BE49-F238E27FC236}">
                  <a16:creationId xmlns:a16="http://schemas.microsoft.com/office/drawing/2014/main" id="{6433343C-8162-4256-B73C-419CFA2224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68512" y="1630363"/>
              <a:ext cx="1470025" cy="490538"/>
            </a:xfrm>
            <a:custGeom>
              <a:avLst/>
              <a:gdLst>
                <a:gd name="T0" fmla="*/ 378 w 390"/>
                <a:gd name="T1" fmla="*/ 76 h 130"/>
                <a:gd name="T2" fmla="*/ 378 w 390"/>
                <a:gd name="T3" fmla="*/ 119 h 130"/>
                <a:gd name="T4" fmla="*/ 335 w 390"/>
                <a:gd name="T5" fmla="*/ 119 h 130"/>
                <a:gd name="T6" fmla="*/ 195 w 390"/>
                <a:gd name="T7" fmla="*/ 60 h 130"/>
                <a:gd name="T8" fmla="*/ 55 w 390"/>
                <a:gd name="T9" fmla="*/ 119 h 130"/>
                <a:gd name="T10" fmla="*/ 33 w 390"/>
                <a:gd name="T11" fmla="*/ 127 h 130"/>
                <a:gd name="T12" fmla="*/ 12 w 390"/>
                <a:gd name="T13" fmla="*/ 119 h 130"/>
                <a:gd name="T14" fmla="*/ 12 w 390"/>
                <a:gd name="T15" fmla="*/ 76 h 130"/>
                <a:gd name="T16" fmla="*/ 195 w 390"/>
                <a:gd name="T17" fmla="*/ 0 h 130"/>
                <a:gd name="T18" fmla="*/ 378 w 390"/>
                <a:gd name="T19" fmla="*/ 76 h 130"/>
                <a:gd name="T20" fmla="*/ 378 w 390"/>
                <a:gd name="T21" fmla="*/ 76 h 130"/>
                <a:gd name="T22" fmla="*/ 378 w 390"/>
                <a:gd name="T23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0" h="130">
                  <a:moveTo>
                    <a:pt x="378" y="76"/>
                  </a:moveTo>
                  <a:cubicBezTo>
                    <a:pt x="390" y="88"/>
                    <a:pt x="390" y="107"/>
                    <a:pt x="378" y="119"/>
                  </a:cubicBezTo>
                  <a:cubicBezTo>
                    <a:pt x="366" y="130"/>
                    <a:pt x="347" y="130"/>
                    <a:pt x="335" y="119"/>
                  </a:cubicBezTo>
                  <a:cubicBezTo>
                    <a:pt x="298" y="81"/>
                    <a:pt x="248" y="60"/>
                    <a:pt x="195" y="60"/>
                  </a:cubicBezTo>
                  <a:cubicBezTo>
                    <a:pt x="142" y="60"/>
                    <a:pt x="92" y="81"/>
                    <a:pt x="55" y="119"/>
                  </a:cubicBezTo>
                  <a:cubicBezTo>
                    <a:pt x="49" y="124"/>
                    <a:pt x="41" y="127"/>
                    <a:pt x="33" y="127"/>
                  </a:cubicBezTo>
                  <a:cubicBezTo>
                    <a:pt x="26" y="127"/>
                    <a:pt x="18" y="124"/>
                    <a:pt x="12" y="119"/>
                  </a:cubicBezTo>
                  <a:cubicBezTo>
                    <a:pt x="0" y="107"/>
                    <a:pt x="0" y="88"/>
                    <a:pt x="12" y="76"/>
                  </a:cubicBezTo>
                  <a:cubicBezTo>
                    <a:pt x="61" y="27"/>
                    <a:pt x="126" y="0"/>
                    <a:pt x="195" y="0"/>
                  </a:cubicBezTo>
                  <a:cubicBezTo>
                    <a:pt x="264" y="0"/>
                    <a:pt x="329" y="27"/>
                    <a:pt x="378" y="76"/>
                  </a:cubicBezTo>
                  <a:close/>
                  <a:moveTo>
                    <a:pt x="378" y="76"/>
                  </a:moveTo>
                  <a:cubicBezTo>
                    <a:pt x="378" y="76"/>
                    <a:pt x="378" y="76"/>
                    <a:pt x="378" y="7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36">
              <a:extLst>
                <a:ext uri="{FF2B5EF4-FFF2-40B4-BE49-F238E27FC236}">
                  <a16:creationId xmlns:a16="http://schemas.microsoft.com/office/drawing/2014/main" id="{515A8202-45D2-4BC3-A97F-0C3553C902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40313" y="574676"/>
              <a:ext cx="5791201" cy="5738813"/>
            </a:xfrm>
            <a:custGeom>
              <a:avLst/>
              <a:gdLst>
                <a:gd name="T0" fmla="*/ 0 w 1536"/>
                <a:gd name="T1" fmla="*/ 1395 h 1522"/>
                <a:gd name="T2" fmla="*/ 37 w 1536"/>
                <a:gd name="T3" fmla="*/ 1485 h 1522"/>
                <a:gd name="T4" fmla="*/ 127 w 1536"/>
                <a:gd name="T5" fmla="*/ 1522 h 1522"/>
                <a:gd name="T6" fmla="*/ 216 w 1536"/>
                <a:gd name="T7" fmla="*/ 1485 h 1522"/>
                <a:gd name="T8" fmla="*/ 577 w 1536"/>
                <a:gd name="T9" fmla="*/ 1124 h 1522"/>
                <a:gd name="T10" fmla="*/ 631 w 1536"/>
                <a:gd name="T11" fmla="*/ 1139 h 1522"/>
                <a:gd name="T12" fmla="*/ 707 w 1536"/>
                <a:gd name="T13" fmla="*/ 1107 h 1522"/>
                <a:gd name="T14" fmla="*/ 766 w 1536"/>
                <a:gd name="T15" fmla="*/ 1048 h 1522"/>
                <a:gd name="T16" fmla="*/ 983 w 1536"/>
                <a:gd name="T17" fmla="*/ 1092 h 1522"/>
                <a:gd name="T18" fmla="*/ 1536 w 1536"/>
                <a:gd name="T19" fmla="*/ 539 h 1522"/>
                <a:gd name="T20" fmla="*/ 1124 w 1536"/>
                <a:gd name="T21" fmla="*/ 4 h 1522"/>
                <a:gd name="T22" fmla="*/ 1088 w 1536"/>
                <a:gd name="T23" fmla="*/ 26 h 1522"/>
                <a:gd name="T24" fmla="*/ 1109 w 1536"/>
                <a:gd name="T25" fmla="*/ 62 h 1522"/>
                <a:gd name="T26" fmla="*/ 1476 w 1536"/>
                <a:gd name="T27" fmla="*/ 539 h 1522"/>
                <a:gd name="T28" fmla="*/ 983 w 1536"/>
                <a:gd name="T29" fmla="*/ 1032 h 1522"/>
                <a:gd name="T30" fmla="*/ 490 w 1536"/>
                <a:gd name="T31" fmla="*/ 539 h 1522"/>
                <a:gd name="T32" fmla="*/ 857 w 1536"/>
                <a:gd name="T33" fmla="*/ 62 h 1522"/>
                <a:gd name="T34" fmla="*/ 878 w 1536"/>
                <a:gd name="T35" fmla="*/ 26 h 1522"/>
                <a:gd name="T36" fmla="*/ 841 w 1536"/>
                <a:gd name="T37" fmla="*/ 4 h 1522"/>
                <a:gd name="T38" fmla="*/ 430 w 1536"/>
                <a:gd name="T39" fmla="*/ 539 h 1522"/>
                <a:gd name="T40" fmla="*/ 474 w 1536"/>
                <a:gd name="T41" fmla="*/ 756 h 1522"/>
                <a:gd name="T42" fmla="*/ 415 w 1536"/>
                <a:gd name="T43" fmla="*/ 815 h 1522"/>
                <a:gd name="T44" fmla="*/ 398 w 1536"/>
                <a:gd name="T45" fmla="*/ 945 h 1522"/>
                <a:gd name="T46" fmla="*/ 37 w 1536"/>
                <a:gd name="T47" fmla="*/ 1306 h 1522"/>
                <a:gd name="T48" fmla="*/ 0 w 1536"/>
                <a:gd name="T49" fmla="*/ 1395 h 1522"/>
                <a:gd name="T50" fmla="*/ 597 w 1536"/>
                <a:gd name="T51" fmla="*/ 1065 h 1522"/>
                <a:gd name="T52" fmla="*/ 457 w 1536"/>
                <a:gd name="T53" fmla="*/ 925 h 1522"/>
                <a:gd name="T54" fmla="*/ 457 w 1536"/>
                <a:gd name="T55" fmla="*/ 858 h 1522"/>
                <a:gd name="T56" fmla="*/ 502 w 1536"/>
                <a:gd name="T57" fmla="*/ 813 h 1522"/>
                <a:gd name="T58" fmla="*/ 709 w 1536"/>
                <a:gd name="T59" fmla="*/ 1020 h 1522"/>
                <a:gd name="T60" fmla="*/ 664 w 1536"/>
                <a:gd name="T61" fmla="*/ 1065 h 1522"/>
                <a:gd name="T62" fmla="*/ 597 w 1536"/>
                <a:gd name="T63" fmla="*/ 1065 h 1522"/>
                <a:gd name="T64" fmla="*/ 60 w 1536"/>
                <a:gd name="T65" fmla="*/ 1395 h 1522"/>
                <a:gd name="T66" fmla="*/ 80 w 1536"/>
                <a:gd name="T67" fmla="*/ 1348 h 1522"/>
                <a:gd name="T68" fmla="*/ 437 w 1536"/>
                <a:gd name="T69" fmla="*/ 990 h 1522"/>
                <a:gd name="T70" fmla="*/ 532 w 1536"/>
                <a:gd name="T71" fmla="*/ 1085 h 1522"/>
                <a:gd name="T72" fmla="*/ 174 w 1536"/>
                <a:gd name="T73" fmla="*/ 1442 h 1522"/>
                <a:gd name="T74" fmla="*/ 127 w 1536"/>
                <a:gd name="T75" fmla="*/ 1462 h 1522"/>
                <a:gd name="T76" fmla="*/ 80 w 1536"/>
                <a:gd name="T77" fmla="*/ 1442 h 1522"/>
                <a:gd name="T78" fmla="*/ 60 w 1536"/>
                <a:gd name="T79" fmla="*/ 1395 h 1522"/>
                <a:gd name="T80" fmla="*/ 60 w 1536"/>
                <a:gd name="T81" fmla="*/ 1395 h 1522"/>
                <a:gd name="T82" fmla="*/ 60 w 1536"/>
                <a:gd name="T83" fmla="*/ 139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36" h="1522">
                  <a:moveTo>
                    <a:pt x="0" y="1395"/>
                  </a:moveTo>
                  <a:cubicBezTo>
                    <a:pt x="0" y="1429"/>
                    <a:pt x="13" y="1461"/>
                    <a:pt x="37" y="1485"/>
                  </a:cubicBezTo>
                  <a:cubicBezTo>
                    <a:pt x="61" y="1509"/>
                    <a:pt x="93" y="1522"/>
                    <a:pt x="127" y="1522"/>
                  </a:cubicBezTo>
                  <a:cubicBezTo>
                    <a:pt x="161" y="1522"/>
                    <a:pt x="193" y="1509"/>
                    <a:pt x="216" y="1485"/>
                  </a:cubicBezTo>
                  <a:cubicBezTo>
                    <a:pt x="577" y="1124"/>
                    <a:pt x="577" y="1124"/>
                    <a:pt x="577" y="1124"/>
                  </a:cubicBezTo>
                  <a:cubicBezTo>
                    <a:pt x="593" y="1134"/>
                    <a:pt x="612" y="1139"/>
                    <a:pt x="631" y="1139"/>
                  </a:cubicBezTo>
                  <a:cubicBezTo>
                    <a:pt x="658" y="1139"/>
                    <a:pt x="686" y="1128"/>
                    <a:pt x="707" y="1107"/>
                  </a:cubicBezTo>
                  <a:cubicBezTo>
                    <a:pt x="766" y="1048"/>
                    <a:pt x="766" y="1048"/>
                    <a:pt x="766" y="1048"/>
                  </a:cubicBezTo>
                  <a:cubicBezTo>
                    <a:pt x="833" y="1076"/>
                    <a:pt x="906" y="1092"/>
                    <a:pt x="983" y="1092"/>
                  </a:cubicBezTo>
                  <a:cubicBezTo>
                    <a:pt x="1288" y="1092"/>
                    <a:pt x="1536" y="844"/>
                    <a:pt x="1536" y="539"/>
                  </a:cubicBezTo>
                  <a:cubicBezTo>
                    <a:pt x="1536" y="288"/>
                    <a:pt x="1367" y="68"/>
                    <a:pt x="1124" y="4"/>
                  </a:cubicBezTo>
                  <a:cubicBezTo>
                    <a:pt x="1108" y="0"/>
                    <a:pt x="1092" y="10"/>
                    <a:pt x="1088" y="26"/>
                  </a:cubicBezTo>
                  <a:cubicBezTo>
                    <a:pt x="1084" y="42"/>
                    <a:pt x="1093" y="58"/>
                    <a:pt x="1109" y="62"/>
                  </a:cubicBezTo>
                  <a:cubicBezTo>
                    <a:pt x="1325" y="119"/>
                    <a:pt x="1476" y="315"/>
                    <a:pt x="1476" y="539"/>
                  </a:cubicBezTo>
                  <a:cubicBezTo>
                    <a:pt x="1476" y="811"/>
                    <a:pt x="1255" y="1032"/>
                    <a:pt x="983" y="1032"/>
                  </a:cubicBezTo>
                  <a:cubicBezTo>
                    <a:pt x="711" y="1032"/>
                    <a:pt x="490" y="811"/>
                    <a:pt x="490" y="539"/>
                  </a:cubicBezTo>
                  <a:cubicBezTo>
                    <a:pt x="490" y="315"/>
                    <a:pt x="641" y="119"/>
                    <a:pt x="857" y="62"/>
                  </a:cubicBezTo>
                  <a:cubicBezTo>
                    <a:pt x="873" y="58"/>
                    <a:pt x="882" y="42"/>
                    <a:pt x="878" y="26"/>
                  </a:cubicBezTo>
                  <a:cubicBezTo>
                    <a:pt x="874" y="10"/>
                    <a:pt x="857" y="0"/>
                    <a:pt x="841" y="4"/>
                  </a:cubicBezTo>
                  <a:cubicBezTo>
                    <a:pt x="599" y="68"/>
                    <a:pt x="430" y="288"/>
                    <a:pt x="430" y="539"/>
                  </a:cubicBezTo>
                  <a:cubicBezTo>
                    <a:pt x="430" y="616"/>
                    <a:pt x="446" y="689"/>
                    <a:pt x="474" y="756"/>
                  </a:cubicBezTo>
                  <a:cubicBezTo>
                    <a:pt x="415" y="815"/>
                    <a:pt x="415" y="815"/>
                    <a:pt x="415" y="815"/>
                  </a:cubicBezTo>
                  <a:cubicBezTo>
                    <a:pt x="380" y="851"/>
                    <a:pt x="374" y="904"/>
                    <a:pt x="398" y="945"/>
                  </a:cubicBezTo>
                  <a:cubicBezTo>
                    <a:pt x="37" y="1306"/>
                    <a:pt x="37" y="1306"/>
                    <a:pt x="37" y="1306"/>
                  </a:cubicBezTo>
                  <a:cubicBezTo>
                    <a:pt x="13" y="1329"/>
                    <a:pt x="0" y="1361"/>
                    <a:pt x="0" y="1395"/>
                  </a:cubicBezTo>
                  <a:close/>
                  <a:moveTo>
                    <a:pt x="597" y="1065"/>
                  </a:moveTo>
                  <a:cubicBezTo>
                    <a:pt x="457" y="925"/>
                    <a:pt x="457" y="925"/>
                    <a:pt x="457" y="925"/>
                  </a:cubicBezTo>
                  <a:cubicBezTo>
                    <a:pt x="439" y="906"/>
                    <a:pt x="439" y="876"/>
                    <a:pt x="457" y="858"/>
                  </a:cubicBezTo>
                  <a:cubicBezTo>
                    <a:pt x="502" y="813"/>
                    <a:pt x="502" y="813"/>
                    <a:pt x="502" y="813"/>
                  </a:cubicBezTo>
                  <a:cubicBezTo>
                    <a:pt x="552" y="899"/>
                    <a:pt x="623" y="970"/>
                    <a:pt x="709" y="1020"/>
                  </a:cubicBezTo>
                  <a:cubicBezTo>
                    <a:pt x="664" y="1065"/>
                    <a:pt x="664" y="1065"/>
                    <a:pt x="664" y="1065"/>
                  </a:cubicBezTo>
                  <a:cubicBezTo>
                    <a:pt x="646" y="1083"/>
                    <a:pt x="616" y="1083"/>
                    <a:pt x="597" y="1065"/>
                  </a:cubicBezTo>
                  <a:close/>
                  <a:moveTo>
                    <a:pt x="60" y="1395"/>
                  </a:moveTo>
                  <a:cubicBezTo>
                    <a:pt x="60" y="1377"/>
                    <a:pt x="67" y="1361"/>
                    <a:pt x="80" y="1348"/>
                  </a:cubicBezTo>
                  <a:cubicBezTo>
                    <a:pt x="437" y="990"/>
                    <a:pt x="437" y="990"/>
                    <a:pt x="437" y="990"/>
                  </a:cubicBezTo>
                  <a:cubicBezTo>
                    <a:pt x="532" y="1085"/>
                    <a:pt x="532" y="1085"/>
                    <a:pt x="532" y="1085"/>
                  </a:cubicBezTo>
                  <a:cubicBezTo>
                    <a:pt x="174" y="1442"/>
                    <a:pt x="174" y="1442"/>
                    <a:pt x="174" y="1442"/>
                  </a:cubicBezTo>
                  <a:cubicBezTo>
                    <a:pt x="161" y="1455"/>
                    <a:pt x="145" y="1462"/>
                    <a:pt x="127" y="1462"/>
                  </a:cubicBezTo>
                  <a:cubicBezTo>
                    <a:pt x="109" y="1462"/>
                    <a:pt x="92" y="1455"/>
                    <a:pt x="80" y="1442"/>
                  </a:cubicBezTo>
                  <a:cubicBezTo>
                    <a:pt x="67" y="1430"/>
                    <a:pt x="60" y="1413"/>
                    <a:pt x="60" y="1395"/>
                  </a:cubicBezTo>
                  <a:close/>
                  <a:moveTo>
                    <a:pt x="60" y="1395"/>
                  </a:moveTo>
                  <a:cubicBezTo>
                    <a:pt x="60" y="1395"/>
                    <a:pt x="60" y="1395"/>
                    <a:pt x="60" y="139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37">
              <a:extLst>
                <a:ext uri="{FF2B5EF4-FFF2-40B4-BE49-F238E27FC236}">
                  <a16:creationId xmlns:a16="http://schemas.microsoft.com/office/drawing/2014/main" id="{E8DEF6DF-6C08-4303-AE75-760C1F633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47800" y="522288"/>
              <a:ext cx="227013" cy="227013"/>
            </a:xfrm>
            <a:custGeom>
              <a:avLst/>
              <a:gdLst>
                <a:gd name="T0" fmla="*/ 30 w 60"/>
                <a:gd name="T1" fmla="*/ 60 h 60"/>
                <a:gd name="T2" fmla="*/ 9 w 60"/>
                <a:gd name="T3" fmla="*/ 51 h 60"/>
                <a:gd name="T4" fmla="*/ 0 w 60"/>
                <a:gd name="T5" fmla="*/ 30 h 60"/>
                <a:gd name="T6" fmla="*/ 9 w 60"/>
                <a:gd name="T7" fmla="*/ 9 h 60"/>
                <a:gd name="T8" fmla="*/ 30 w 60"/>
                <a:gd name="T9" fmla="*/ 0 h 60"/>
                <a:gd name="T10" fmla="*/ 51 w 60"/>
                <a:gd name="T11" fmla="*/ 9 h 60"/>
                <a:gd name="T12" fmla="*/ 60 w 60"/>
                <a:gd name="T13" fmla="*/ 30 h 60"/>
                <a:gd name="T14" fmla="*/ 51 w 60"/>
                <a:gd name="T15" fmla="*/ 51 h 60"/>
                <a:gd name="T16" fmla="*/ 30 w 60"/>
                <a:gd name="T17" fmla="*/ 60 h 60"/>
                <a:gd name="T18" fmla="*/ 30 w 60"/>
                <a:gd name="T19" fmla="*/ 60 h 60"/>
                <a:gd name="T20" fmla="*/ 30 w 60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22" y="60"/>
                    <a:pt x="14" y="57"/>
                    <a:pt x="9" y="51"/>
                  </a:cubicBezTo>
                  <a:cubicBezTo>
                    <a:pt x="3" y="46"/>
                    <a:pt x="0" y="38"/>
                    <a:pt x="0" y="30"/>
                  </a:cubicBezTo>
                  <a:cubicBezTo>
                    <a:pt x="0" y="22"/>
                    <a:pt x="3" y="14"/>
                    <a:pt x="9" y="9"/>
                  </a:cubicBezTo>
                  <a:cubicBezTo>
                    <a:pt x="14" y="3"/>
                    <a:pt x="22" y="0"/>
                    <a:pt x="30" y="0"/>
                  </a:cubicBezTo>
                  <a:cubicBezTo>
                    <a:pt x="38" y="0"/>
                    <a:pt x="46" y="3"/>
                    <a:pt x="51" y="9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6"/>
                    <a:pt x="51" y="51"/>
                  </a:cubicBezTo>
                  <a:cubicBezTo>
                    <a:pt x="46" y="57"/>
                    <a:pt x="38" y="60"/>
                    <a:pt x="30" y="60"/>
                  </a:cubicBezTo>
                  <a:close/>
                  <a:moveTo>
                    <a:pt x="30" y="60"/>
                  </a:moveTo>
                  <a:cubicBezTo>
                    <a:pt x="30" y="60"/>
                    <a:pt x="30" y="60"/>
                    <a:pt x="30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4D6BEBA-340B-4233-9AC2-95A464DFC1C7}"/>
              </a:ext>
            </a:extLst>
          </p:cNvPr>
          <p:cNvSpPr txBox="1"/>
          <p:nvPr/>
        </p:nvSpPr>
        <p:spPr>
          <a:xfrm>
            <a:off x="6533911" y="1479469"/>
            <a:ext cx="3359702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Create UI5 Application in Eclipse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AF94BFF-5169-492C-A656-28050713DF01}"/>
              </a:ext>
            </a:extLst>
          </p:cNvPr>
          <p:cNvSpPr txBox="1"/>
          <p:nvPr/>
        </p:nvSpPr>
        <p:spPr>
          <a:xfrm>
            <a:off x="6785256" y="5560226"/>
            <a:ext cx="2903039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App access configuration in </a:t>
            </a:r>
          </a:p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SAP-Fiori-Launchpad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0D1AACD-6651-4A26-8776-D30D32A96CF6}"/>
              </a:ext>
            </a:extLst>
          </p:cNvPr>
          <p:cNvSpPr txBox="1"/>
          <p:nvPr/>
        </p:nvSpPr>
        <p:spPr>
          <a:xfrm>
            <a:off x="7200893" y="2433659"/>
            <a:ext cx="3266407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i="0" dirty="0">
                <a:solidFill>
                  <a:srgbClr val="3C3C3C"/>
                </a:solidFill>
                <a:effectLst/>
                <a:latin typeface="Calibri (Body)"/>
              </a:rPr>
              <a:t>Deploy UI5 Application in SAP-Fiori</a:t>
            </a:r>
          </a:p>
          <a:p>
            <a:r>
              <a:rPr lang="en-US" i="0" dirty="0">
                <a:solidFill>
                  <a:srgbClr val="3C3C3C"/>
                </a:solidFill>
                <a:effectLst/>
                <a:latin typeface="Calibri (Body)"/>
              </a:rPr>
              <a:t> (front-end) server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D1B2EF0-AFDD-4A6F-B2C2-3DA8E81BE6B5}"/>
              </a:ext>
            </a:extLst>
          </p:cNvPr>
          <p:cNvSpPr txBox="1"/>
          <p:nvPr/>
        </p:nvSpPr>
        <p:spPr>
          <a:xfrm>
            <a:off x="7200893" y="4507778"/>
            <a:ext cx="349672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Register custom OData Service in </a:t>
            </a:r>
          </a:p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SAP-Fiori (front-end) server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310977F-2390-4FD7-AAAA-BC9CA5CD3AB5}"/>
              </a:ext>
            </a:extLst>
          </p:cNvPr>
          <p:cNvSpPr txBox="1"/>
          <p:nvPr/>
        </p:nvSpPr>
        <p:spPr>
          <a:xfrm>
            <a:off x="7607293" y="3609217"/>
            <a:ext cx="305814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i="0" dirty="0">
                <a:solidFill>
                  <a:srgbClr val="3C3C3C"/>
                </a:solidFill>
                <a:effectLst/>
                <a:latin typeface="Calibri (Body)"/>
              </a:rPr>
              <a:t>Create custom OData Service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663AB14-251F-4AF2-9E86-DF18342FEA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60" name="Footer Placeholder 45">
            <a:extLst>
              <a:ext uri="{FF2B5EF4-FFF2-40B4-BE49-F238E27FC236}">
                <a16:creationId xmlns:a16="http://schemas.microsoft.com/office/drawing/2014/main" id="{418818A4-257F-4341-BC3E-45D1F127991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30519"/>
            <a:ext cx="10515600" cy="598971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en-US" sz="3600" dirty="0">
                <a:latin typeface="Cooper Black" panose="0208090404030B020404" pitchFamily="18" charset="0"/>
              </a:rPr>
              <a:t>SAP fiori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526774" y="1136240"/>
            <a:ext cx="8455907" cy="423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61" y="174466"/>
            <a:ext cx="7647524" cy="70788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Types of Dialog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FDDD0B2-4993-42C0-BBB8-778E0106204F}"/>
              </a:ext>
            </a:extLst>
          </p:cNvPr>
          <p:cNvSpPr/>
          <p:nvPr/>
        </p:nvSpPr>
        <p:spPr>
          <a:xfrm flipH="1">
            <a:off x="5768364" y="2006284"/>
            <a:ext cx="1055496" cy="771030"/>
          </a:xfrm>
          <a:custGeom>
            <a:avLst/>
            <a:gdLst>
              <a:gd name="connsiteX0" fmla="*/ 1208136 w 1406962"/>
              <a:gd name="connsiteY0" fmla="*/ 0 h 1027772"/>
              <a:gd name="connsiteX1" fmla="*/ 1118744 w 1406962"/>
              <a:gd name="connsiteY1" fmla="*/ 32712 h 1027772"/>
              <a:gd name="connsiteX2" fmla="*/ 89937 w 1406962"/>
              <a:gd name="connsiteY2" fmla="*/ 879756 h 1027772"/>
              <a:gd name="connsiteX3" fmla="*/ 0 w 1406962"/>
              <a:gd name="connsiteY3" fmla="*/ 1027772 h 1027772"/>
              <a:gd name="connsiteX4" fmla="*/ 817569 w 1406962"/>
              <a:gd name="connsiteY4" fmla="*/ 1027772 h 1027772"/>
              <a:gd name="connsiteX5" fmla="*/ 1406962 w 1406962"/>
              <a:gd name="connsiteY5" fmla="*/ 438379 h 1027772"/>
              <a:gd name="connsiteX6" fmla="*/ 1234333 w 1406962"/>
              <a:gd name="connsiteY6" fmla="*/ 21615 h 1027772"/>
              <a:gd name="connsiteX7" fmla="*/ 1208136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208136" y="0"/>
                </a:moveTo>
                <a:lnTo>
                  <a:pt x="1118744" y="32712"/>
                </a:lnTo>
                <a:cubicBezTo>
                  <a:pt x="699109" y="210170"/>
                  <a:pt x="342069" y="506621"/>
                  <a:pt x="89937" y="879756"/>
                </a:cubicBezTo>
                <a:lnTo>
                  <a:pt x="0" y="1027772"/>
                </a:lnTo>
                <a:lnTo>
                  <a:pt x="817569" y="1027772"/>
                </a:lnTo>
                <a:cubicBezTo>
                  <a:pt x="1143082" y="1027772"/>
                  <a:pt x="1406962" y="763892"/>
                  <a:pt x="1406962" y="438379"/>
                </a:cubicBezTo>
                <a:cubicBezTo>
                  <a:pt x="1406962" y="275622"/>
                  <a:pt x="1340992" y="128274"/>
                  <a:pt x="1234333" y="21615"/>
                </a:cubicBezTo>
                <a:lnTo>
                  <a:pt x="12081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F36F14B-A37A-41F2-9F81-A2228B7C5435}"/>
              </a:ext>
            </a:extLst>
          </p:cNvPr>
          <p:cNvSpPr/>
          <p:nvPr/>
        </p:nvSpPr>
        <p:spPr>
          <a:xfrm flipH="1">
            <a:off x="3779661" y="2006286"/>
            <a:ext cx="1055496" cy="771029"/>
          </a:xfrm>
          <a:custGeom>
            <a:avLst/>
            <a:gdLst>
              <a:gd name="connsiteX0" fmla="*/ 198826 w 1406962"/>
              <a:gd name="connsiteY0" fmla="*/ 0 h 1027771"/>
              <a:gd name="connsiteX1" fmla="*/ 172629 w 1406962"/>
              <a:gd name="connsiteY1" fmla="*/ 21614 h 1027771"/>
              <a:gd name="connsiteX2" fmla="*/ 0 w 1406962"/>
              <a:gd name="connsiteY2" fmla="*/ 438378 h 1027771"/>
              <a:gd name="connsiteX3" fmla="*/ 589393 w 1406962"/>
              <a:gd name="connsiteY3" fmla="*/ 1027771 h 1027771"/>
              <a:gd name="connsiteX4" fmla="*/ 1406962 w 1406962"/>
              <a:gd name="connsiteY4" fmla="*/ 1027771 h 1027771"/>
              <a:gd name="connsiteX5" fmla="*/ 1317024 w 1406962"/>
              <a:gd name="connsiteY5" fmla="*/ 879755 h 1027771"/>
              <a:gd name="connsiteX6" fmla="*/ 288217 w 1406962"/>
              <a:gd name="connsiteY6" fmla="*/ 32711 h 1027771"/>
              <a:gd name="connsiteX7" fmla="*/ 198826 w 1406962"/>
              <a:gd name="connsiteY7" fmla="*/ 0 h 102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1">
                <a:moveTo>
                  <a:pt x="198826" y="0"/>
                </a:moveTo>
                <a:lnTo>
                  <a:pt x="172629" y="21614"/>
                </a:lnTo>
                <a:cubicBezTo>
                  <a:pt x="65970" y="128273"/>
                  <a:pt x="0" y="275621"/>
                  <a:pt x="0" y="438378"/>
                </a:cubicBezTo>
                <a:cubicBezTo>
                  <a:pt x="0" y="763891"/>
                  <a:pt x="263880" y="1027771"/>
                  <a:pt x="589393" y="1027771"/>
                </a:cubicBezTo>
                <a:lnTo>
                  <a:pt x="1406962" y="1027771"/>
                </a:lnTo>
                <a:lnTo>
                  <a:pt x="1317024" y="879755"/>
                </a:lnTo>
                <a:cubicBezTo>
                  <a:pt x="1064893" y="506620"/>
                  <a:pt x="707852" y="210169"/>
                  <a:pt x="288217" y="32711"/>
                </a:cubicBezTo>
                <a:lnTo>
                  <a:pt x="1988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6D26E5-2B6C-4077-BC5C-E128E39CAB13}"/>
              </a:ext>
            </a:extLst>
          </p:cNvPr>
          <p:cNvSpPr/>
          <p:nvPr/>
        </p:nvSpPr>
        <p:spPr>
          <a:xfrm flipH="1">
            <a:off x="1864054" y="1892994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390567 w 3761614"/>
              <a:gd name="connsiteY1" fmla="*/ 0 h 1178786"/>
              <a:gd name="connsiteX2" fmla="*/ 61032 w 3761614"/>
              <a:gd name="connsiteY2" fmla="*/ 100659 h 1178786"/>
              <a:gd name="connsiteX3" fmla="*/ 0 w 3761614"/>
              <a:gd name="connsiteY3" fmla="*/ 151015 h 1178786"/>
              <a:gd name="connsiteX4" fmla="*/ 89391 w 3761614"/>
              <a:gd name="connsiteY4" fmla="*/ 183726 h 1178786"/>
              <a:gd name="connsiteX5" fmla="*/ 1118198 w 3761614"/>
              <a:gd name="connsiteY5" fmla="*/ 1030770 h 1178786"/>
              <a:gd name="connsiteX6" fmla="*/ 1208136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390567" y="0"/>
                </a:lnTo>
                <a:cubicBezTo>
                  <a:pt x="268500" y="0"/>
                  <a:pt x="155100" y="37108"/>
                  <a:pt x="61032" y="100659"/>
                </a:cubicBezTo>
                <a:lnTo>
                  <a:pt x="0" y="151015"/>
                </a:lnTo>
                <a:lnTo>
                  <a:pt x="89391" y="183726"/>
                </a:lnTo>
                <a:cubicBezTo>
                  <a:pt x="509026" y="361184"/>
                  <a:pt x="866067" y="657635"/>
                  <a:pt x="1118198" y="1030770"/>
                </a:cubicBezTo>
                <a:lnTo>
                  <a:pt x="1208136" y="1178786"/>
                </a:ln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6083D79-150E-42A9-8456-AE68F2D6716F}"/>
              </a:ext>
            </a:extLst>
          </p:cNvPr>
          <p:cNvSpPr/>
          <p:nvPr/>
        </p:nvSpPr>
        <p:spPr>
          <a:xfrm flipH="1">
            <a:off x="5917522" y="1892994"/>
            <a:ext cx="2821945" cy="884320"/>
          </a:xfrm>
          <a:custGeom>
            <a:avLst/>
            <a:gdLst>
              <a:gd name="connsiteX0" fmla="*/ 3371047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2553478 w 3761614"/>
              <a:gd name="connsiteY4" fmla="*/ 1178786 h 1178786"/>
              <a:gd name="connsiteX5" fmla="*/ 2643415 w 3761614"/>
              <a:gd name="connsiteY5" fmla="*/ 1030770 h 1178786"/>
              <a:gd name="connsiteX6" fmla="*/ 3672222 w 3761614"/>
              <a:gd name="connsiteY6" fmla="*/ 183726 h 1178786"/>
              <a:gd name="connsiteX7" fmla="*/ 3761614 w 3761614"/>
              <a:gd name="connsiteY7" fmla="*/ 151014 h 1178786"/>
              <a:gd name="connsiteX8" fmla="*/ 3700582 w 3761614"/>
              <a:gd name="connsiteY8" fmla="*/ 100659 h 1178786"/>
              <a:gd name="connsiteX9" fmla="*/ 3371047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37104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2553478" y="1178786"/>
                </a:lnTo>
                <a:lnTo>
                  <a:pt x="2643415" y="1030770"/>
                </a:lnTo>
                <a:cubicBezTo>
                  <a:pt x="2895547" y="657635"/>
                  <a:pt x="3252587" y="361184"/>
                  <a:pt x="3672222" y="183726"/>
                </a:cubicBezTo>
                <a:lnTo>
                  <a:pt x="3761614" y="151014"/>
                </a:lnTo>
                <a:lnTo>
                  <a:pt x="3700582" y="100659"/>
                </a:lnTo>
                <a:cubicBezTo>
                  <a:pt x="3606515" y="37108"/>
                  <a:pt x="3493115" y="0"/>
                  <a:pt x="337104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5099E-EAED-46E6-9A4D-ABFD94CB76EE}"/>
              </a:ext>
            </a:extLst>
          </p:cNvPr>
          <p:cNvSpPr txBox="1"/>
          <p:nvPr/>
        </p:nvSpPr>
        <p:spPr>
          <a:xfrm>
            <a:off x="5858419" y="217441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40E291-3C00-4015-B34A-886E406E368C}"/>
              </a:ext>
            </a:extLst>
          </p:cNvPr>
          <p:cNvSpPr txBox="1"/>
          <p:nvPr/>
        </p:nvSpPr>
        <p:spPr>
          <a:xfrm>
            <a:off x="4174353" y="217441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55BD7-30B9-448A-B429-D293C20D3B10}"/>
              </a:ext>
            </a:extLst>
          </p:cNvPr>
          <p:cNvSpPr txBox="1"/>
          <p:nvPr/>
        </p:nvSpPr>
        <p:spPr>
          <a:xfrm>
            <a:off x="2139785" y="2105882"/>
            <a:ext cx="200453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block the screen and inform the user about an ongoing operation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A80D2D-4C71-423F-B306-C59F00455C3B}"/>
              </a:ext>
            </a:extLst>
          </p:cNvPr>
          <p:cNvSpPr txBox="1"/>
          <p:nvPr/>
        </p:nvSpPr>
        <p:spPr>
          <a:xfrm>
            <a:off x="2304485" y="1871929"/>
            <a:ext cx="159291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Busy Dialog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3A4DF69-E1BF-4C87-8A3D-5CE9B59925B6}"/>
              </a:ext>
            </a:extLst>
          </p:cNvPr>
          <p:cNvSpPr/>
          <p:nvPr/>
        </p:nvSpPr>
        <p:spPr>
          <a:xfrm flipH="1">
            <a:off x="3547539" y="3204738"/>
            <a:ext cx="610525" cy="884320"/>
          </a:xfrm>
          <a:custGeom>
            <a:avLst/>
            <a:gdLst>
              <a:gd name="connsiteX0" fmla="*/ 735912 w 813822"/>
              <a:gd name="connsiteY0" fmla="*/ 0 h 1178786"/>
              <a:gd name="connsiteX1" fmla="*/ 589393 w 813822"/>
              <a:gd name="connsiteY1" fmla="*/ 0 h 1178786"/>
              <a:gd name="connsiteX2" fmla="*/ 0 w 813822"/>
              <a:gd name="connsiteY2" fmla="*/ 589393 h 1178786"/>
              <a:gd name="connsiteX3" fmla="*/ 589393 w 813822"/>
              <a:gd name="connsiteY3" fmla="*/ 1178786 h 1178786"/>
              <a:gd name="connsiteX4" fmla="*/ 735912 w 813822"/>
              <a:gd name="connsiteY4" fmla="*/ 1178786 h 1178786"/>
              <a:gd name="connsiteX5" fmla="*/ 766315 w 813822"/>
              <a:gd name="connsiteY5" fmla="*/ 1060567 h 1178786"/>
              <a:gd name="connsiteX6" fmla="*/ 813822 w 813822"/>
              <a:gd name="connsiteY6" fmla="*/ 589393 h 1178786"/>
              <a:gd name="connsiteX7" fmla="*/ 766315 w 813822"/>
              <a:gd name="connsiteY7" fmla="*/ 118219 h 1178786"/>
              <a:gd name="connsiteX8" fmla="*/ 735912 w 813822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2" h="1178786">
                <a:moveTo>
                  <a:pt x="73591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735912" y="1178786"/>
                </a:lnTo>
                <a:lnTo>
                  <a:pt x="766315" y="1060567"/>
                </a:lnTo>
                <a:cubicBezTo>
                  <a:pt x="797464" y="908374"/>
                  <a:pt x="813822" y="750793"/>
                  <a:pt x="813822" y="589393"/>
                </a:cubicBezTo>
                <a:cubicBezTo>
                  <a:pt x="813822" y="427992"/>
                  <a:pt x="797464" y="270412"/>
                  <a:pt x="766315" y="118219"/>
                </a:cubicBezTo>
                <a:lnTo>
                  <a:pt x="7359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600931-B78A-46F4-B1EB-BF7AE69F1694}"/>
              </a:ext>
            </a:extLst>
          </p:cNvPr>
          <p:cNvSpPr/>
          <p:nvPr/>
        </p:nvSpPr>
        <p:spPr>
          <a:xfrm flipH="1">
            <a:off x="1186960" y="3204738"/>
            <a:ext cx="2419026" cy="884320"/>
          </a:xfrm>
          <a:custGeom>
            <a:avLst/>
            <a:gdLst>
              <a:gd name="connsiteX0" fmla="*/ 2635135 w 3224528"/>
              <a:gd name="connsiteY0" fmla="*/ 0 h 1178786"/>
              <a:gd name="connsiteX1" fmla="*/ 0 w 3224528"/>
              <a:gd name="connsiteY1" fmla="*/ 0 h 1178786"/>
              <a:gd name="connsiteX2" fmla="*/ 30403 w 3224528"/>
              <a:gd name="connsiteY2" fmla="*/ 118219 h 1178786"/>
              <a:gd name="connsiteX3" fmla="*/ 77910 w 3224528"/>
              <a:gd name="connsiteY3" fmla="*/ 589393 h 1178786"/>
              <a:gd name="connsiteX4" fmla="*/ 30403 w 3224528"/>
              <a:gd name="connsiteY4" fmla="*/ 1060567 h 1178786"/>
              <a:gd name="connsiteX5" fmla="*/ 0 w 3224528"/>
              <a:gd name="connsiteY5" fmla="*/ 1178786 h 1178786"/>
              <a:gd name="connsiteX6" fmla="*/ 2635135 w 3224528"/>
              <a:gd name="connsiteY6" fmla="*/ 1178786 h 1178786"/>
              <a:gd name="connsiteX7" fmla="*/ 3224528 w 3224528"/>
              <a:gd name="connsiteY7" fmla="*/ 589393 h 1178786"/>
              <a:gd name="connsiteX8" fmla="*/ 2635135 w 3224528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8" h="1178786">
                <a:moveTo>
                  <a:pt x="2635135" y="0"/>
                </a:moveTo>
                <a:lnTo>
                  <a:pt x="0" y="0"/>
                </a:lnTo>
                <a:lnTo>
                  <a:pt x="30403" y="118219"/>
                </a:lnTo>
                <a:cubicBezTo>
                  <a:pt x="61552" y="270412"/>
                  <a:pt x="77910" y="427992"/>
                  <a:pt x="77910" y="589393"/>
                </a:cubicBezTo>
                <a:cubicBezTo>
                  <a:pt x="77910" y="750793"/>
                  <a:pt x="61552" y="908374"/>
                  <a:pt x="30403" y="1060567"/>
                </a:cubicBezTo>
                <a:lnTo>
                  <a:pt x="0" y="1178786"/>
                </a:lnTo>
                <a:lnTo>
                  <a:pt x="2635135" y="1178786"/>
                </a:lnTo>
                <a:cubicBezTo>
                  <a:pt x="2960648" y="1178786"/>
                  <a:pt x="3224528" y="914906"/>
                  <a:pt x="3224528" y="589393"/>
                </a:cubicBezTo>
                <a:cubicBezTo>
                  <a:pt x="3224528" y="263880"/>
                  <a:pt x="2960648" y="0"/>
                  <a:pt x="263513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B7F0BE-E5B9-4F30-A764-1D5F4847C14B}"/>
              </a:ext>
            </a:extLst>
          </p:cNvPr>
          <p:cNvSpPr txBox="1"/>
          <p:nvPr/>
        </p:nvSpPr>
        <p:spPr>
          <a:xfrm>
            <a:off x="3566671" y="338137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3001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B5838-D6D1-4028-8D66-D45E4FD51E2E}"/>
              </a:ext>
            </a:extLst>
          </p:cNvPr>
          <p:cNvSpPr txBox="1"/>
          <p:nvPr/>
        </p:nvSpPr>
        <p:spPr>
          <a:xfrm>
            <a:off x="1630972" y="3410218"/>
            <a:ext cx="17333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sort, filter, or group data within a (master) list or a table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79A5B4-77C1-4A1F-8289-A5EF89BD6B52}"/>
              </a:ext>
            </a:extLst>
          </p:cNvPr>
          <p:cNvSpPr txBox="1"/>
          <p:nvPr/>
        </p:nvSpPr>
        <p:spPr>
          <a:xfrm>
            <a:off x="1666394" y="3155390"/>
            <a:ext cx="180620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View Setting Dialog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289573C-A849-490B-9D84-C34CD3495DCF}"/>
              </a:ext>
            </a:extLst>
          </p:cNvPr>
          <p:cNvSpPr/>
          <p:nvPr/>
        </p:nvSpPr>
        <p:spPr>
          <a:xfrm flipH="1">
            <a:off x="6445458" y="3204738"/>
            <a:ext cx="610526" cy="884320"/>
          </a:xfrm>
          <a:custGeom>
            <a:avLst/>
            <a:gdLst>
              <a:gd name="connsiteX0" fmla="*/ 224430 w 813823"/>
              <a:gd name="connsiteY0" fmla="*/ 0 h 1178786"/>
              <a:gd name="connsiteX1" fmla="*/ 77910 w 813823"/>
              <a:gd name="connsiteY1" fmla="*/ 0 h 1178786"/>
              <a:gd name="connsiteX2" fmla="*/ 47507 w 813823"/>
              <a:gd name="connsiteY2" fmla="*/ 118219 h 1178786"/>
              <a:gd name="connsiteX3" fmla="*/ 0 w 813823"/>
              <a:gd name="connsiteY3" fmla="*/ 589393 h 1178786"/>
              <a:gd name="connsiteX4" fmla="*/ 47507 w 813823"/>
              <a:gd name="connsiteY4" fmla="*/ 1060567 h 1178786"/>
              <a:gd name="connsiteX5" fmla="*/ 77910 w 813823"/>
              <a:gd name="connsiteY5" fmla="*/ 1178786 h 1178786"/>
              <a:gd name="connsiteX6" fmla="*/ 224430 w 813823"/>
              <a:gd name="connsiteY6" fmla="*/ 1178786 h 1178786"/>
              <a:gd name="connsiteX7" fmla="*/ 813823 w 813823"/>
              <a:gd name="connsiteY7" fmla="*/ 589393 h 1178786"/>
              <a:gd name="connsiteX8" fmla="*/ 224430 w 813823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3" h="1178786">
                <a:moveTo>
                  <a:pt x="224430" y="0"/>
                </a:moveTo>
                <a:lnTo>
                  <a:pt x="77910" y="0"/>
                </a:lnTo>
                <a:lnTo>
                  <a:pt x="47507" y="118219"/>
                </a:lnTo>
                <a:cubicBezTo>
                  <a:pt x="16358" y="270412"/>
                  <a:pt x="0" y="427992"/>
                  <a:pt x="0" y="589393"/>
                </a:cubicBezTo>
                <a:cubicBezTo>
                  <a:pt x="0" y="750793"/>
                  <a:pt x="16358" y="908374"/>
                  <a:pt x="47507" y="1060567"/>
                </a:cubicBezTo>
                <a:lnTo>
                  <a:pt x="77910" y="1178786"/>
                </a:lnTo>
                <a:lnTo>
                  <a:pt x="224430" y="1178786"/>
                </a:lnTo>
                <a:cubicBezTo>
                  <a:pt x="549943" y="1178786"/>
                  <a:pt x="813823" y="914906"/>
                  <a:pt x="813823" y="589393"/>
                </a:cubicBezTo>
                <a:cubicBezTo>
                  <a:pt x="813823" y="263880"/>
                  <a:pt x="549943" y="0"/>
                  <a:pt x="2244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F34717B-C2FD-4874-9279-04F14FD320B9}"/>
              </a:ext>
            </a:extLst>
          </p:cNvPr>
          <p:cNvSpPr/>
          <p:nvPr/>
        </p:nvSpPr>
        <p:spPr>
          <a:xfrm flipH="1">
            <a:off x="6978021" y="3189943"/>
            <a:ext cx="2419025" cy="884320"/>
          </a:xfrm>
          <a:custGeom>
            <a:avLst/>
            <a:gdLst>
              <a:gd name="connsiteX0" fmla="*/ 3224527 w 3224527"/>
              <a:gd name="connsiteY0" fmla="*/ 0 h 1178786"/>
              <a:gd name="connsiteX1" fmla="*/ 589393 w 3224527"/>
              <a:gd name="connsiteY1" fmla="*/ 0 h 1178786"/>
              <a:gd name="connsiteX2" fmla="*/ 0 w 3224527"/>
              <a:gd name="connsiteY2" fmla="*/ 589393 h 1178786"/>
              <a:gd name="connsiteX3" fmla="*/ 589393 w 3224527"/>
              <a:gd name="connsiteY3" fmla="*/ 1178786 h 1178786"/>
              <a:gd name="connsiteX4" fmla="*/ 3224527 w 3224527"/>
              <a:gd name="connsiteY4" fmla="*/ 1178786 h 1178786"/>
              <a:gd name="connsiteX5" fmla="*/ 3194124 w 3224527"/>
              <a:gd name="connsiteY5" fmla="*/ 1060567 h 1178786"/>
              <a:gd name="connsiteX6" fmla="*/ 3146617 w 3224527"/>
              <a:gd name="connsiteY6" fmla="*/ 589393 h 1178786"/>
              <a:gd name="connsiteX7" fmla="*/ 3194124 w 3224527"/>
              <a:gd name="connsiteY7" fmla="*/ 118219 h 1178786"/>
              <a:gd name="connsiteX8" fmla="*/ 3224527 w 3224527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7" h="1178786">
                <a:moveTo>
                  <a:pt x="322452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224527" y="1178786"/>
                </a:lnTo>
                <a:lnTo>
                  <a:pt x="3194124" y="1060567"/>
                </a:lnTo>
                <a:cubicBezTo>
                  <a:pt x="3162975" y="908374"/>
                  <a:pt x="3146617" y="750793"/>
                  <a:pt x="3146617" y="589393"/>
                </a:cubicBezTo>
                <a:cubicBezTo>
                  <a:pt x="3146617" y="427992"/>
                  <a:pt x="3162975" y="270412"/>
                  <a:pt x="3194124" y="118219"/>
                </a:cubicBezTo>
                <a:lnTo>
                  <a:pt x="3224527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B4EEE-73EB-40FC-B188-939D4B068A31}"/>
              </a:ext>
            </a:extLst>
          </p:cNvPr>
          <p:cNvSpPr txBox="1"/>
          <p:nvPr/>
        </p:nvSpPr>
        <p:spPr>
          <a:xfrm>
            <a:off x="6497413" y="338137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58E83C-9C87-4A70-B5CD-6B0C1071A9FE}"/>
              </a:ext>
            </a:extLst>
          </p:cNvPr>
          <p:cNvSpPr txBox="1"/>
          <p:nvPr/>
        </p:nvSpPr>
        <p:spPr>
          <a:xfrm>
            <a:off x="7164559" y="3425552"/>
            <a:ext cx="18972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722A0A-1B55-489C-9A01-03EFC44F9BE9}"/>
              </a:ext>
            </a:extLst>
          </p:cNvPr>
          <p:cNvSpPr txBox="1"/>
          <p:nvPr/>
        </p:nvSpPr>
        <p:spPr>
          <a:xfrm>
            <a:off x="7121057" y="3147929"/>
            <a:ext cx="173903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Select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Dialog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531951E-9AD3-40DE-8F45-A16CD54EF053}"/>
              </a:ext>
            </a:extLst>
          </p:cNvPr>
          <p:cNvSpPr/>
          <p:nvPr/>
        </p:nvSpPr>
        <p:spPr>
          <a:xfrm flipH="1">
            <a:off x="3779661" y="4516482"/>
            <a:ext cx="1055496" cy="771030"/>
          </a:xfrm>
          <a:custGeom>
            <a:avLst/>
            <a:gdLst>
              <a:gd name="connsiteX0" fmla="*/ 1406962 w 1406962"/>
              <a:gd name="connsiteY0" fmla="*/ 0 h 1027772"/>
              <a:gd name="connsiteX1" fmla="*/ 589393 w 1406962"/>
              <a:gd name="connsiteY1" fmla="*/ 0 h 1027772"/>
              <a:gd name="connsiteX2" fmla="*/ 0 w 1406962"/>
              <a:gd name="connsiteY2" fmla="*/ 589393 h 1027772"/>
              <a:gd name="connsiteX3" fmla="*/ 172629 w 1406962"/>
              <a:gd name="connsiteY3" fmla="*/ 1006157 h 1027772"/>
              <a:gd name="connsiteX4" fmla="*/ 198826 w 1406962"/>
              <a:gd name="connsiteY4" fmla="*/ 1027772 h 1027772"/>
              <a:gd name="connsiteX5" fmla="*/ 288217 w 1406962"/>
              <a:gd name="connsiteY5" fmla="*/ 995060 h 1027772"/>
              <a:gd name="connsiteX6" fmla="*/ 1317024 w 1406962"/>
              <a:gd name="connsiteY6" fmla="*/ 148016 h 1027772"/>
              <a:gd name="connsiteX7" fmla="*/ 1406962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40696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752150"/>
                  <a:pt x="65970" y="899498"/>
                  <a:pt x="172629" y="1006157"/>
                </a:cubicBezTo>
                <a:lnTo>
                  <a:pt x="198826" y="1027772"/>
                </a:lnTo>
                <a:lnTo>
                  <a:pt x="288217" y="995060"/>
                </a:lnTo>
                <a:cubicBezTo>
                  <a:pt x="707852" y="817602"/>
                  <a:pt x="1064893" y="521152"/>
                  <a:pt x="1317024" y="148016"/>
                </a:cubicBezTo>
                <a:lnTo>
                  <a:pt x="14069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58F8079-F603-4F5B-B4F7-AC40BFE5A422}"/>
              </a:ext>
            </a:extLst>
          </p:cNvPr>
          <p:cNvSpPr/>
          <p:nvPr/>
        </p:nvSpPr>
        <p:spPr>
          <a:xfrm flipH="1">
            <a:off x="5768364" y="4516482"/>
            <a:ext cx="1055496" cy="771030"/>
          </a:xfrm>
          <a:custGeom>
            <a:avLst/>
            <a:gdLst>
              <a:gd name="connsiteX0" fmla="*/ 817569 w 1406962"/>
              <a:gd name="connsiteY0" fmla="*/ 0 h 1027772"/>
              <a:gd name="connsiteX1" fmla="*/ 0 w 1406962"/>
              <a:gd name="connsiteY1" fmla="*/ 0 h 1027772"/>
              <a:gd name="connsiteX2" fmla="*/ 89937 w 1406962"/>
              <a:gd name="connsiteY2" fmla="*/ 148016 h 1027772"/>
              <a:gd name="connsiteX3" fmla="*/ 1118744 w 1406962"/>
              <a:gd name="connsiteY3" fmla="*/ 995060 h 1027772"/>
              <a:gd name="connsiteX4" fmla="*/ 1208136 w 1406962"/>
              <a:gd name="connsiteY4" fmla="*/ 1027772 h 1027772"/>
              <a:gd name="connsiteX5" fmla="*/ 1234333 w 1406962"/>
              <a:gd name="connsiteY5" fmla="*/ 1006157 h 1027772"/>
              <a:gd name="connsiteX6" fmla="*/ 1406962 w 1406962"/>
              <a:gd name="connsiteY6" fmla="*/ 589393 h 1027772"/>
              <a:gd name="connsiteX7" fmla="*/ 817569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817569" y="0"/>
                </a:moveTo>
                <a:lnTo>
                  <a:pt x="0" y="0"/>
                </a:lnTo>
                <a:lnTo>
                  <a:pt x="89937" y="148016"/>
                </a:lnTo>
                <a:cubicBezTo>
                  <a:pt x="342069" y="521152"/>
                  <a:pt x="699109" y="817602"/>
                  <a:pt x="1118744" y="995060"/>
                </a:cubicBezTo>
                <a:lnTo>
                  <a:pt x="1208136" y="1027772"/>
                </a:lnTo>
                <a:lnTo>
                  <a:pt x="1234333" y="1006157"/>
                </a:lnTo>
                <a:cubicBezTo>
                  <a:pt x="1340992" y="899498"/>
                  <a:pt x="1406962" y="752150"/>
                  <a:pt x="1406962" y="589393"/>
                </a:cubicBezTo>
                <a:cubicBezTo>
                  <a:pt x="1406962" y="263880"/>
                  <a:pt x="1143082" y="0"/>
                  <a:pt x="8175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067C75-AB1D-4C8E-A39E-3DA56414F961}"/>
              </a:ext>
            </a:extLst>
          </p:cNvPr>
          <p:cNvSpPr/>
          <p:nvPr/>
        </p:nvSpPr>
        <p:spPr>
          <a:xfrm flipH="1">
            <a:off x="1864054" y="4516482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1208136 w 3761614"/>
              <a:gd name="connsiteY1" fmla="*/ 0 h 1178786"/>
              <a:gd name="connsiteX2" fmla="*/ 1118198 w 3761614"/>
              <a:gd name="connsiteY2" fmla="*/ 148016 h 1178786"/>
              <a:gd name="connsiteX3" fmla="*/ 89391 w 3761614"/>
              <a:gd name="connsiteY3" fmla="*/ 995060 h 1178786"/>
              <a:gd name="connsiteX4" fmla="*/ 0 w 3761614"/>
              <a:gd name="connsiteY4" fmla="*/ 1027772 h 1178786"/>
              <a:gd name="connsiteX5" fmla="*/ 61032 w 3761614"/>
              <a:gd name="connsiteY5" fmla="*/ 1078127 h 1178786"/>
              <a:gd name="connsiteX6" fmla="*/ 390567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1208136" y="0"/>
                </a:lnTo>
                <a:lnTo>
                  <a:pt x="1118198" y="148016"/>
                </a:lnTo>
                <a:cubicBezTo>
                  <a:pt x="866067" y="521152"/>
                  <a:pt x="509026" y="817602"/>
                  <a:pt x="89391" y="995060"/>
                </a:cubicBezTo>
                <a:lnTo>
                  <a:pt x="0" y="1027772"/>
                </a:lnTo>
                <a:lnTo>
                  <a:pt x="61032" y="1078127"/>
                </a:lnTo>
                <a:cubicBezTo>
                  <a:pt x="155100" y="1141678"/>
                  <a:pt x="268500" y="1178786"/>
                  <a:pt x="390567" y="1178786"/>
                </a:cubicBez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93F639-1987-42F2-8A70-C937E3EB6E4C}"/>
              </a:ext>
            </a:extLst>
          </p:cNvPr>
          <p:cNvSpPr/>
          <p:nvPr/>
        </p:nvSpPr>
        <p:spPr>
          <a:xfrm flipH="1">
            <a:off x="5917522" y="4516482"/>
            <a:ext cx="2821945" cy="884320"/>
          </a:xfrm>
          <a:custGeom>
            <a:avLst/>
            <a:gdLst>
              <a:gd name="connsiteX0" fmla="*/ 2553478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3371047 w 3761614"/>
              <a:gd name="connsiteY4" fmla="*/ 1178786 h 1178786"/>
              <a:gd name="connsiteX5" fmla="*/ 3700582 w 3761614"/>
              <a:gd name="connsiteY5" fmla="*/ 1078127 h 1178786"/>
              <a:gd name="connsiteX6" fmla="*/ 3761614 w 3761614"/>
              <a:gd name="connsiteY6" fmla="*/ 1027772 h 1178786"/>
              <a:gd name="connsiteX7" fmla="*/ 3672222 w 3761614"/>
              <a:gd name="connsiteY7" fmla="*/ 995060 h 1178786"/>
              <a:gd name="connsiteX8" fmla="*/ 2643415 w 3761614"/>
              <a:gd name="connsiteY8" fmla="*/ 148016 h 1178786"/>
              <a:gd name="connsiteX9" fmla="*/ 2553478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2553478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371047" y="1178786"/>
                </a:lnTo>
                <a:cubicBezTo>
                  <a:pt x="3493115" y="1178786"/>
                  <a:pt x="3606515" y="1141678"/>
                  <a:pt x="3700582" y="1078127"/>
                </a:cubicBezTo>
                <a:lnTo>
                  <a:pt x="3761614" y="1027772"/>
                </a:lnTo>
                <a:lnTo>
                  <a:pt x="3672222" y="995060"/>
                </a:lnTo>
                <a:cubicBezTo>
                  <a:pt x="3252587" y="817602"/>
                  <a:pt x="2895547" y="521152"/>
                  <a:pt x="2643415" y="148016"/>
                </a:cubicBezTo>
                <a:lnTo>
                  <a:pt x="255347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076D86-47AF-4E62-898A-A7A203F2498A}"/>
              </a:ext>
            </a:extLst>
          </p:cNvPr>
          <p:cNvSpPr txBox="1"/>
          <p:nvPr/>
        </p:nvSpPr>
        <p:spPr>
          <a:xfrm>
            <a:off x="5858419" y="4564412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8609DE-8320-4561-ACD7-6C8248271F66}"/>
              </a:ext>
            </a:extLst>
          </p:cNvPr>
          <p:cNvSpPr txBox="1"/>
          <p:nvPr/>
        </p:nvSpPr>
        <p:spPr>
          <a:xfrm>
            <a:off x="4174353" y="4564412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523B30-9834-4CE6-9B8F-6E7727E85B50}"/>
              </a:ext>
            </a:extLst>
          </p:cNvPr>
          <p:cNvSpPr txBox="1"/>
          <p:nvPr/>
        </p:nvSpPr>
        <p:spPr>
          <a:xfrm>
            <a:off x="2216317" y="4775897"/>
            <a:ext cx="182706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help the user find and select single and multiple values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363C6D-83C1-44FD-9DCE-300220CECF47}"/>
              </a:ext>
            </a:extLst>
          </p:cNvPr>
          <p:cNvSpPr txBox="1"/>
          <p:nvPr/>
        </p:nvSpPr>
        <p:spPr>
          <a:xfrm>
            <a:off x="2217024" y="4485121"/>
            <a:ext cx="1671516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+mj-lt"/>
                <a:cs typeface="Arial" panose="020B0604020202020204" pitchFamily="34" charset="0"/>
              </a:rPr>
              <a:t>Value Help Dialog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5A233C-02AF-4AAD-B0EA-53274DE90DD0}"/>
              </a:ext>
            </a:extLst>
          </p:cNvPr>
          <p:cNvSpPr txBox="1"/>
          <p:nvPr/>
        </p:nvSpPr>
        <p:spPr>
          <a:xfrm>
            <a:off x="6832034" y="2105882"/>
            <a:ext cx="1966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for personalizing sorting, filtering and grouping in tables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B886E0-FA31-40B5-952B-08F11D18D980}"/>
              </a:ext>
            </a:extLst>
          </p:cNvPr>
          <p:cNvSpPr txBox="1"/>
          <p:nvPr/>
        </p:nvSpPr>
        <p:spPr>
          <a:xfrm>
            <a:off x="6238628" y="1827479"/>
            <a:ext cx="2149457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Calibri (Body)"/>
              </a:rPr>
              <a:t>Personalization Dialog</a:t>
            </a:r>
            <a:endParaRPr lang="en-US" sz="1600" b="1" kern="0" dirty="0">
              <a:solidFill>
                <a:schemeClr val="bg2">
                  <a:lumMod val="25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066E55-114E-4550-880A-924C425BCD00}"/>
              </a:ext>
            </a:extLst>
          </p:cNvPr>
          <p:cNvSpPr txBox="1"/>
          <p:nvPr/>
        </p:nvSpPr>
        <p:spPr>
          <a:xfrm>
            <a:off x="6780573" y="4693893"/>
            <a:ext cx="178224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F9B7B-DF48-4765-A5A8-4E73CE8EBD3B}"/>
              </a:ext>
            </a:extLst>
          </p:cNvPr>
          <p:cNvSpPr txBox="1"/>
          <p:nvPr/>
        </p:nvSpPr>
        <p:spPr>
          <a:xfrm>
            <a:off x="6758550" y="4449467"/>
            <a:ext cx="193574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Table Select Dialog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178275-B8AA-4761-A748-4E93DD9CED74}"/>
              </a:ext>
            </a:extLst>
          </p:cNvPr>
          <p:cNvSpPr txBox="1"/>
          <p:nvPr/>
        </p:nvSpPr>
        <p:spPr>
          <a:xfrm>
            <a:off x="4505303" y="3595571"/>
            <a:ext cx="1592914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Dialog Types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A45976-E897-400B-A14B-F81F7BA7B9A6}"/>
              </a:ext>
            </a:extLst>
          </p:cNvPr>
          <p:cNvGrpSpPr/>
          <p:nvPr/>
        </p:nvGrpSpPr>
        <p:grpSpPr>
          <a:xfrm>
            <a:off x="4978557" y="2720475"/>
            <a:ext cx="656362" cy="937959"/>
            <a:chOff x="-7073900" y="1471612"/>
            <a:chExt cx="3500438" cy="5002214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93F338B9-EE96-4668-8B61-AEA7485B9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73900" y="1471612"/>
              <a:ext cx="3500438" cy="3952876"/>
            </a:xfrm>
            <a:custGeom>
              <a:avLst/>
              <a:gdLst>
                <a:gd name="T0" fmla="*/ 6730 w 7743"/>
                <a:gd name="T1" fmla="*/ 3366 h 8660"/>
                <a:gd name="T2" fmla="*/ 6718 w 7743"/>
                <a:gd name="T3" fmla="*/ 3318 h 8660"/>
                <a:gd name="T4" fmla="*/ 6745 w 7743"/>
                <a:gd name="T5" fmla="*/ 2765 h 8660"/>
                <a:gd name="T6" fmla="*/ 4679 w 7743"/>
                <a:gd name="T7" fmla="*/ 145 h 8660"/>
                <a:gd name="T8" fmla="*/ 4205 w 7743"/>
                <a:gd name="T9" fmla="*/ 48 h 8660"/>
                <a:gd name="T10" fmla="*/ 3928 w 7743"/>
                <a:gd name="T11" fmla="*/ 21 h 8660"/>
                <a:gd name="T12" fmla="*/ 276 w 7743"/>
                <a:gd name="T13" fmla="*/ 2502 h 8660"/>
                <a:gd name="T14" fmla="*/ 1676 w 7743"/>
                <a:gd name="T15" fmla="*/ 6818 h 8660"/>
                <a:gd name="T16" fmla="*/ 1622 w 7743"/>
                <a:gd name="T17" fmla="*/ 7723 h 8660"/>
                <a:gd name="T18" fmla="*/ 2720 w 7743"/>
                <a:gd name="T19" fmla="*/ 8159 h 8660"/>
                <a:gd name="T20" fmla="*/ 4285 w 7743"/>
                <a:gd name="T21" fmla="*/ 8439 h 8660"/>
                <a:gd name="T22" fmla="*/ 4360 w 7743"/>
                <a:gd name="T23" fmla="*/ 8453 h 8660"/>
                <a:gd name="T24" fmla="*/ 4409 w 7743"/>
                <a:gd name="T25" fmla="*/ 8463 h 8660"/>
                <a:gd name="T26" fmla="*/ 4477 w 7743"/>
                <a:gd name="T27" fmla="*/ 8477 h 8660"/>
                <a:gd name="T28" fmla="*/ 4530 w 7743"/>
                <a:gd name="T29" fmla="*/ 8488 h 8660"/>
                <a:gd name="T30" fmla="*/ 4593 w 7743"/>
                <a:gd name="T31" fmla="*/ 8501 h 8660"/>
                <a:gd name="T32" fmla="*/ 4705 w 7743"/>
                <a:gd name="T33" fmla="*/ 8526 h 8660"/>
                <a:gd name="T34" fmla="*/ 5084 w 7743"/>
                <a:gd name="T35" fmla="*/ 8619 h 8660"/>
                <a:gd name="T36" fmla="*/ 5121 w 7743"/>
                <a:gd name="T37" fmla="*/ 8630 h 8660"/>
                <a:gd name="T38" fmla="*/ 5151 w 7743"/>
                <a:gd name="T39" fmla="*/ 8639 h 8660"/>
                <a:gd name="T40" fmla="*/ 5181 w 7743"/>
                <a:gd name="T41" fmla="*/ 8649 h 8660"/>
                <a:gd name="T42" fmla="*/ 5209 w 7743"/>
                <a:gd name="T43" fmla="*/ 8660 h 8660"/>
                <a:gd name="T44" fmla="*/ 5163 w 7743"/>
                <a:gd name="T45" fmla="*/ 8066 h 8660"/>
                <a:gd name="T46" fmla="*/ 5156 w 7743"/>
                <a:gd name="T47" fmla="*/ 7934 h 8660"/>
                <a:gd name="T48" fmla="*/ 5150 w 7743"/>
                <a:gd name="T49" fmla="*/ 7716 h 8660"/>
                <a:gd name="T50" fmla="*/ 5150 w 7743"/>
                <a:gd name="T51" fmla="*/ 7571 h 8660"/>
                <a:gd name="T52" fmla="*/ 5152 w 7743"/>
                <a:gd name="T53" fmla="*/ 7507 h 8660"/>
                <a:gd name="T54" fmla="*/ 5153 w 7743"/>
                <a:gd name="T55" fmla="*/ 7489 h 8660"/>
                <a:gd name="T56" fmla="*/ 5155 w 7743"/>
                <a:gd name="T57" fmla="*/ 7457 h 8660"/>
                <a:gd name="T58" fmla="*/ 5158 w 7743"/>
                <a:gd name="T59" fmla="*/ 7414 h 8660"/>
                <a:gd name="T60" fmla="*/ 5160 w 7743"/>
                <a:gd name="T61" fmla="*/ 7391 h 8660"/>
                <a:gd name="T62" fmla="*/ 5163 w 7743"/>
                <a:gd name="T63" fmla="*/ 7369 h 8660"/>
                <a:gd name="T64" fmla="*/ 5168 w 7743"/>
                <a:gd name="T65" fmla="*/ 7329 h 8660"/>
                <a:gd name="T66" fmla="*/ 5176 w 7743"/>
                <a:gd name="T67" fmla="*/ 7293 h 8660"/>
                <a:gd name="T68" fmla="*/ 5181 w 7743"/>
                <a:gd name="T69" fmla="*/ 7271 h 8660"/>
                <a:gd name="T70" fmla="*/ 5192 w 7743"/>
                <a:gd name="T71" fmla="*/ 7241 h 8660"/>
                <a:gd name="T72" fmla="*/ 5201 w 7743"/>
                <a:gd name="T73" fmla="*/ 7225 h 8660"/>
                <a:gd name="T74" fmla="*/ 5209 w 7743"/>
                <a:gd name="T75" fmla="*/ 7216 h 8660"/>
                <a:gd name="T76" fmla="*/ 5609 w 7743"/>
                <a:gd name="T77" fmla="*/ 7120 h 8660"/>
                <a:gd name="T78" fmla="*/ 5678 w 7743"/>
                <a:gd name="T79" fmla="*/ 7118 h 8660"/>
                <a:gd name="T80" fmla="*/ 6801 w 7743"/>
                <a:gd name="T81" fmla="*/ 6768 h 8660"/>
                <a:gd name="T82" fmla="*/ 6943 w 7743"/>
                <a:gd name="T83" fmla="*/ 5793 h 8660"/>
                <a:gd name="T84" fmla="*/ 6852 w 7743"/>
                <a:gd name="T85" fmla="*/ 5518 h 8660"/>
                <a:gd name="T86" fmla="*/ 6855 w 7743"/>
                <a:gd name="T87" fmla="*/ 5517 h 8660"/>
                <a:gd name="T88" fmla="*/ 7087 w 7743"/>
                <a:gd name="T89" fmla="*/ 5291 h 8660"/>
                <a:gd name="T90" fmla="*/ 7083 w 7743"/>
                <a:gd name="T91" fmla="*/ 5278 h 8660"/>
                <a:gd name="T92" fmla="*/ 7075 w 7743"/>
                <a:gd name="T93" fmla="*/ 5251 h 8660"/>
                <a:gd name="T94" fmla="*/ 7052 w 7743"/>
                <a:gd name="T95" fmla="*/ 5195 h 8660"/>
                <a:gd name="T96" fmla="*/ 7042 w 7743"/>
                <a:gd name="T97" fmla="*/ 5174 h 8660"/>
                <a:gd name="T98" fmla="*/ 7031 w 7743"/>
                <a:gd name="T99" fmla="*/ 5152 h 8660"/>
                <a:gd name="T100" fmla="*/ 6933 w 7743"/>
                <a:gd name="T101" fmla="*/ 4965 h 8660"/>
                <a:gd name="T102" fmla="*/ 6919 w 7743"/>
                <a:gd name="T103" fmla="*/ 4932 h 8660"/>
                <a:gd name="T104" fmla="*/ 6914 w 7743"/>
                <a:gd name="T105" fmla="*/ 4915 h 8660"/>
                <a:gd name="T106" fmla="*/ 6912 w 7743"/>
                <a:gd name="T107" fmla="*/ 4904 h 8660"/>
                <a:gd name="T108" fmla="*/ 6943 w 7743"/>
                <a:gd name="T109" fmla="*/ 4877 h 8660"/>
                <a:gd name="T110" fmla="*/ 6992 w 7743"/>
                <a:gd name="T111" fmla="*/ 4881 h 8660"/>
                <a:gd name="T112" fmla="*/ 7332 w 7743"/>
                <a:gd name="T113" fmla="*/ 4118 h 8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743" h="8660">
                  <a:moveTo>
                    <a:pt x="7332" y="4118"/>
                  </a:moveTo>
                  <a:cubicBezTo>
                    <a:pt x="7232" y="4014"/>
                    <a:pt x="6799" y="3570"/>
                    <a:pt x="6730" y="3366"/>
                  </a:cubicBezTo>
                  <a:cubicBezTo>
                    <a:pt x="6728" y="3361"/>
                    <a:pt x="6727" y="3357"/>
                    <a:pt x="6726" y="3354"/>
                  </a:cubicBezTo>
                  <a:cubicBezTo>
                    <a:pt x="6722" y="3340"/>
                    <a:pt x="6719" y="3328"/>
                    <a:pt x="6718" y="3318"/>
                  </a:cubicBezTo>
                  <a:cubicBezTo>
                    <a:pt x="6703" y="3204"/>
                    <a:pt x="6713" y="3110"/>
                    <a:pt x="6724" y="3012"/>
                  </a:cubicBezTo>
                  <a:cubicBezTo>
                    <a:pt x="6733" y="2937"/>
                    <a:pt x="6744" y="2858"/>
                    <a:pt x="6745" y="2765"/>
                  </a:cubicBezTo>
                  <a:cubicBezTo>
                    <a:pt x="6746" y="2706"/>
                    <a:pt x="6743" y="2642"/>
                    <a:pt x="6734" y="2568"/>
                  </a:cubicBezTo>
                  <a:cubicBezTo>
                    <a:pt x="6574" y="1257"/>
                    <a:pt x="5894" y="451"/>
                    <a:pt x="4679" y="145"/>
                  </a:cubicBezTo>
                  <a:cubicBezTo>
                    <a:pt x="4521" y="105"/>
                    <a:pt x="4404" y="74"/>
                    <a:pt x="4227" y="51"/>
                  </a:cubicBezTo>
                  <a:cubicBezTo>
                    <a:pt x="4220" y="50"/>
                    <a:pt x="4213" y="49"/>
                    <a:pt x="4205" y="48"/>
                  </a:cubicBezTo>
                  <a:cubicBezTo>
                    <a:pt x="4158" y="42"/>
                    <a:pt x="4111" y="37"/>
                    <a:pt x="4062" y="32"/>
                  </a:cubicBezTo>
                  <a:cubicBezTo>
                    <a:pt x="4018" y="28"/>
                    <a:pt x="3973" y="24"/>
                    <a:pt x="3928" y="21"/>
                  </a:cubicBezTo>
                  <a:cubicBezTo>
                    <a:pt x="3717" y="5"/>
                    <a:pt x="3494" y="0"/>
                    <a:pt x="3260" y="6"/>
                  </a:cubicBezTo>
                  <a:cubicBezTo>
                    <a:pt x="2159" y="35"/>
                    <a:pt x="537" y="620"/>
                    <a:pt x="276" y="2502"/>
                  </a:cubicBezTo>
                  <a:cubicBezTo>
                    <a:pt x="0" y="4487"/>
                    <a:pt x="921" y="5283"/>
                    <a:pt x="1159" y="5585"/>
                  </a:cubicBezTo>
                  <a:cubicBezTo>
                    <a:pt x="1583" y="6121"/>
                    <a:pt x="1676" y="6136"/>
                    <a:pt x="1676" y="6818"/>
                  </a:cubicBezTo>
                  <a:cubicBezTo>
                    <a:pt x="1676" y="6902"/>
                    <a:pt x="1675" y="6981"/>
                    <a:pt x="1673" y="7056"/>
                  </a:cubicBezTo>
                  <a:cubicBezTo>
                    <a:pt x="1664" y="7348"/>
                    <a:pt x="1641" y="7568"/>
                    <a:pt x="1622" y="7723"/>
                  </a:cubicBezTo>
                  <a:cubicBezTo>
                    <a:pt x="1606" y="7850"/>
                    <a:pt x="1593" y="7933"/>
                    <a:pt x="1593" y="7977"/>
                  </a:cubicBezTo>
                  <a:cubicBezTo>
                    <a:pt x="1593" y="7977"/>
                    <a:pt x="2091" y="8054"/>
                    <a:pt x="2720" y="8159"/>
                  </a:cubicBezTo>
                  <a:cubicBezTo>
                    <a:pt x="2737" y="8162"/>
                    <a:pt x="2754" y="8164"/>
                    <a:pt x="2772" y="8167"/>
                  </a:cubicBezTo>
                  <a:cubicBezTo>
                    <a:pt x="3259" y="8249"/>
                    <a:pt x="3819" y="8347"/>
                    <a:pt x="4285" y="8439"/>
                  </a:cubicBezTo>
                  <a:lnTo>
                    <a:pt x="4288" y="8439"/>
                  </a:lnTo>
                  <a:cubicBezTo>
                    <a:pt x="4312" y="8444"/>
                    <a:pt x="4336" y="8449"/>
                    <a:pt x="4360" y="8453"/>
                  </a:cubicBezTo>
                  <a:cubicBezTo>
                    <a:pt x="4365" y="8454"/>
                    <a:pt x="4371" y="8455"/>
                    <a:pt x="4376" y="8457"/>
                  </a:cubicBezTo>
                  <a:cubicBezTo>
                    <a:pt x="4387" y="8459"/>
                    <a:pt x="4398" y="8461"/>
                    <a:pt x="4409" y="8463"/>
                  </a:cubicBezTo>
                  <a:cubicBezTo>
                    <a:pt x="4424" y="8466"/>
                    <a:pt x="4438" y="8469"/>
                    <a:pt x="4453" y="8472"/>
                  </a:cubicBezTo>
                  <a:cubicBezTo>
                    <a:pt x="4461" y="8474"/>
                    <a:pt x="4469" y="8475"/>
                    <a:pt x="4477" y="8477"/>
                  </a:cubicBezTo>
                  <a:cubicBezTo>
                    <a:pt x="4489" y="8479"/>
                    <a:pt x="4500" y="8482"/>
                    <a:pt x="4512" y="8484"/>
                  </a:cubicBezTo>
                  <a:cubicBezTo>
                    <a:pt x="4518" y="8485"/>
                    <a:pt x="4524" y="8487"/>
                    <a:pt x="4530" y="8488"/>
                  </a:cubicBezTo>
                  <a:cubicBezTo>
                    <a:pt x="4547" y="8491"/>
                    <a:pt x="4563" y="8495"/>
                    <a:pt x="4580" y="8498"/>
                  </a:cubicBezTo>
                  <a:cubicBezTo>
                    <a:pt x="4585" y="8499"/>
                    <a:pt x="4589" y="8500"/>
                    <a:pt x="4593" y="8501"/>
                  </a:cubicBezTo>
                  <a:cubicBezTo>
                    <a:pt x="4631" y="8509"/>
                    <a:pt x="4667" y="8517"/>
                    <a:pt x="4702" y="8525"/>
                  </a:cubicBezTo>
                  <a:lnTo>
                    <a:pt x="4705" y="8526"/>
                  </a:lnTo>
                  <a:cubicBezTo>
                    <a:pt x="4781" y="8542"/>
                    <a:pt x="4850" y="8558"/>
                    <a:pt x="4913" y="8574"/>
                  </a:cubicBezTo>
                  <a:cubicBezTo>
                    <a:pt x="4977" y="8589"/>
                    <a:pt x="5035" y="8604"/>
                    <a:pt x="5084" y="8619"/>
                  </a:cubicBezTo>
                  <a:cubicBezTo>
                    <a:pt x="5085" y="8619"/>
                    <a:pt x="5087" y="8620"/>
                    <a:pt x="5089" y="8620"/>
                  </a:cubicBezTo>
                  <a:cubicBezTo>
                    <a:pt x="5100" y="8623"/>
                    <a:pt x="5111" y="8627"/>
                    <a:pt x="5121" y="8630"/>
                  </a:cubicBezTo>
                  <a:lnTo>
                    <a:pt x="5123" y="8630"/>
                  </a:lnTo>
                  <a:cubicBezTo>
                    <a:pt x="5133" y="8633"/>
                    <a:pt x="5142" y="8636"/>
                    <a:pt x="5151" y="8639"/>
                  </a:cubicBezTo>
                  <a:cubicBezTo>
                    <a:pt x="5153" y="8640"/>
                    <a:pt x="5154" y="8640"/>
                    <a:pt x="5156" y="8641"/>
                  </a:cubicBezTo>
                  <a:cubicBezTo>
                    <a:pt x="5165" y="8644"/>
                    <a:pt x="5173" y="8647"/>
                    <a:pt x="5181" y="8649"/>
                  </a:cubicBezTo>
                  <a:cubicBezTo>
                    <a:pt x="5183" y="8650"/>
                    <a:pt x="5185" y="8651"/>
                    <a:pt x="5186" y="8651"/>
                  </a:cubicBezTo>
                  <a:cubicBezTo>
                    <a:pt x="5194" y="8654"/>
                    <a:pt x="5202" y="8657"/>
                    <a:pt x="5209" y="8660"/>
                  </a:cubicBezTo>
                  <a:cubicBezTo>
                    <a:pt x="5209" y="8660"/>
                    <a:pt x="5202" y="8589"/>
                    <a:pt x="5193" y="8479"/>
                  </a:cubicBezTo>
                  <a:cubicBezTo>
                    <a:pt x="5183" y="8370"/>
                    <a:pt x="5172" y="8222"/>
                    <a:pt x="5163" y="8066"/>
                  </a:cubicBezTo>
                  <a:lnTo>
                    <a:pt x="5163" y="8066"/>
                  </a:lnTo>
                  <a:cubicBezTo>
                    <a:pt x="5160" y="8022"/>
                    <a:pt x="5158" y="7978"/>
                    <a:pt x="5156" y="7934"/>
                  </a:cubicBezTo>
                  <a:cubicBezTo>
                    <a:pt x="5154" y="7872"/>
                    <a:pt x="5152" y="7810"/>
                    <a:pt x="5150" y="7750"/>
                  </a:cubicBezTo>
                  <a:cubicBezTo>
                    <a:pt x="5150" y="7738"/>
                    <a:pt x="5150" y="7727"/>
                    <a:pt x="5150" y="7716"/>
                  </a:cubicBezTo>
                  <a:cubicBezTo>
                    <a:pt x="5149" y="7680"/>
                    <a:pt x="5149" y="7644"/>
                    <a:pt x="5150" y="7610"/>
                  </a:cubicBezTo>
                  <a:lnTo>
                    <a:pt x="5150" y="7571"/>
                  </a:lnTo>
                  <a:cubicBezTo>
                    <a:pt x="5150" y="7558"/>
                    <a:pt x="5151" y="7546"/>
                    <a:pt x="5151" y="7534"/>
                  </a:cubicBezTo>
                  <a:cubicBezTo>
                    <a:pt x="5151" y="7525"/>
                    <a:pt x="5152" y="7516"/>
                    <a:pt x="5152" y="7507"/>
                  </a:cubicBezTo>
                  <a:cubicBezTo>
                    <a:pt x="5152" y="7505"/>
                    <a:pt x="5152" y="7502"/>
                    <a:pt x="5152" y="7500"/>
                  </a:cubicBezTo>
                  <a:cubicBezTo>
                    <a:pt x="5153" y="7496"/>
                    <a:pt x="5153" y="7492"/>
                    <a:pt x="5153" y="7489"/>
                  </a:cubicBezTo>
                  <a:cubicBezTo>
                    <a:pt x="5153" y="7482"/>
                    <a:pt x="5154" y="7474"/>
                    <a:pt x="5154" y="7467"/>
                  </a:cubicBezTo>
                  <a:cubicBezTo>
                    <a:pt x="5154" y="7464"/>
                    <a:pt x="5154" y="7460"/>
                    <a:pt x="5155" y="7457"/>
                  </a:cubicBezTo>
                  <a:cubicBezTo>
                    <a:pt x="5155" y="7448"/>
                    <a:pt x="5156" y="7439"/>
                    <a:pt x="5157" y="7430"/>
                  </a:cubicBezTo>
                  <a:cubicBezTo>
                    <a:pt x="5157" y="7424"/>
                    <a:pt x="5157" y="7419"/>
                    <a:pt x="5158" y="7414"/>
                  </a:cubicBezTo>
                  <a:cubicBezTo>
                    <a:pt x="5158" y="7412"/>
                    <a:pt x="5158" y="7409"/>
                    <a:pt x="5159" y="7407"/>
                  </a:cubicBezTo>
                  <a:cubicBezTo>
                    <a:pt x="5159" y="7401"/>
                    <a:pt x="5160" y="7396"/>
                    <a:pt x="5160" y="7391"/>
                  </a:cubicBezTo>
                  <a:cubicBezTo>
                    <a:pt x="5161" y="7387"/>
                    <a:pt x="5161" y="7383"/>
                    <a:pt x="5161" y="7380"/>
                  </a:cubicBezTo>
                  <a:cubicBezTo>
                    <a:pt x="5162" y="7376"/>
                    <a:pt x="5162" y="7373"/>
                    <a:pt x="5163" y="7369"/>
                  </a:cubicBezTo>
                  <a:cubicBezTo>
                    <a:pt x="5164" y="7360"/>
                    <a:pt x="5165" y="7350"/>
                    <a:pt x="5166" y="7342"/>
                  </a:cubicBezTo>
                  <a:cubicBezTo>
                    <a:pt x="5167" y="7337"/>
                    <a:pt x="5168" y="7333"/>
                    <a:pt x="5168" y="7329"/>
                  </a:cubicBezTo>
                  <a:cubicBezTo>
                    <a:pt x="5170" y="7322"/>
                    <a:pt x="5171" y="7315"/>
                    <a:pt x="5172" y="7309"/>
                  </a:cubicBezTo>
                  <a:cubicBezTo>
                    <a:pt x="5173" y="7303"/>
                    <a:pt x="5174" y="7298"/>
                    <a:pt x="5176" y="7293"/>
                  </a:cubicBezTo>
                  <a:cubicBezTo>
                    <a:pt x="5176" y="7289"/>
                    <a:pt x="5177" y="7286"/>
                    <a:pt x="5178" y="7282"/>
                  </a:cubicBezTo>
                  <a:cubicBezTo>
                    <a:pt x="5179" y="7278"/>
                    <a:pt x="5180" y="7275"/>
                    <a:pt x="5181" y="7271"/>
                  </a:cubicBezTo>
                  <a:cubicBezTo>
                    <a:pt x="5182" y="7268"/>
                    <a:pt x="5183" y="7265"/>
                    <a:pt x="5184" y="7262"/>
                  </a:cubicBezTo>
                  <a:cubicBezTo>
                    <a:pt x="5187" y="7255"/>
                    <a:pt x="5189" y="7248"/>
                    <a:pt x="5192" y="7241"/>
                  </a:cubicBezTo>
                  <a:cubicBezTo>
                    <a:pt x="5194" y="7238"/>
                    <a:pt x="5195" y="7236"/>
                    <a:pt x="5197" y="7233"/>
                  </a:cubicBezTo>
                  <a:cubicBezTo>
                    <a:pt x="5198" y="7230"/>
                    <a:pt x="5200" y="7228"/>
                    <a:pt x="5201" y="7225"/>
                  </a:cubicBezTo>
                  <a:lnTo>
                    <a:pt x="5201" y="7225"/>
                  </a:lnTo>
                  <a:cubicBezTo>
                    <a:pt x="5204" y="7222"/>
                    <a:pt x="5207" y="7218"/>
                    <a:pt x="5209" y="7216"/>
                  </a:cubicBezTo>
                  <a:cubicBezTo>
                    <a:pt x="5314" y="7111"/>
                    <a:pt x="5396" y="7115"/>
                    <a:pt x="5506" y="7119"/>
                  </a:cubicBezTo>
                  <a:cubicBezTo>
                    <a:pt x="5538" y="7120"/>
                    <a:pt x="5572" y="7121"/>
                    <a:pt x="5609" y="7120"/>
                  </a:cubicBezTo>
                  <a:cubicBezTo>
                    <a:pt x="5624" y="7119"/>
                    <a:pt x="5639" y="7119"/>
                    <a:pt x="5654" y="7118"/>
                  </a:cubicBezTo>
                  <a:cubicBezTo>
                    <a:pt x="5662" y="7118"/>
                    <a:pt x="5670" y="7118"/>
                    <a:pt x="5678" y="7118"/>
                  </a:cubicBezTo>
                  <a:cubicBezTo>
                    <a:pt x="5688" y="7117"/>
                    <a:pt x="5698" y="7117"/>
                    <a:pt x="5708" y="7117"/>
                  </a:cubicBezTo>
                  <a:cubicBezTo>
                    <a:pt x="6067" y="7108"/>
                    <a:pt x="6609" y="7103"/>
                    <a:pt x="6801" y="6768"/>
                  </a:cubicBezTo>
                  <a:cubicBezTo>
                    <a:pt x="6993" y="6435"/>
                    <a:pt x="6741" y="6271"/>
                    <a:pt x="6734" y="6060"/>
                  </a:cubicBezTo>
                  <a:cubicBezTo>
                    <a:pt x="6731" y="5955"/>
                    <a:pt x="6943" y="5914"/>
                    <a:pt x="6943" y="5793"/>
                  </a:cubicBezTo>
                  <a:cubicBezTo>
                    <a:pt x="6943" y="5668"/>
                    <a:pt x="6851" y="5518"/>
                    <a:pt x="6851" y="5518"/>
                  </a:cubicBezTo>
                  <a:lnTo>
                    <a:pt x="6852" y="5518"/>
                  </a:lnTo>
                  <a:lnTo>
                    <a:pt x="6853" y="5518"/>
                  </a:lnTo>
                  <a:lnTo>
                    <a:pt x="6855" y="5517"/>
                  </a:lnTo>
                  <a:lnTo>
                    <a:pt x="6857" y="5517"/>
                  </a:lnTo>
                  <a:lnTo>
                    <a:pt x="7087" y="5291"/>
                  </a:lnTo>
                  <a:lnTo>
                    <a:pt x="7086" y="5291"/>
                  </a:lnTo>
                  <a:cubicBezTo>
                    <a:pt x="7085" y="5287"/>
                    <a:pt x="7084" y="5283"/>
                    <a:pt x="7083" y="5278"/>
                  </a:cubicBezTo>
                  <a:cubicBezTo>
                    <a:pt x="7082" y="5273"/>
                    <a:pt x="7080" y="5268"/>
                    <a:pt x="7079" y="5263"/>
                  </a:cubicBezTo>
                  <a:cubicBezTo>
                    <a:pt x="7077" y="5259"/>
                    <a:pt x="7076" y="5255"/>
                    <a:pt x="7075" y="5251"/>
                  </a:cubicBezTo>
                  <a:cubicBezTo>
                    <a:pt x="7073" y="5247"/>
                    <a:pt x="7071" y="5242"/>
                    <a:pt x="7070" y="5237"/>
                  </a:cubicBezTo>
                  <a:cubicBezTo>
                    <a:pt x="7064" y="5223"/>
                    <a:pt x="7058" y="5209"/>
                    <a:pt x="7052" y="5195"/>
                  </a:cubicBezTo>
                  <a:cubicBezTo>
                    <a:pt x="7050" y="5190"/>
                    <a:pt x="7048" y="5185"/>
                    <a:pt x="7045" y="5181"/>
                  </a:cubicBezTo>
                  <a:cubicBezTo>
                    <a:pt x="7044" y="5178"/>
                    <a:pt x="7043" y="5176"/>
                    <a:pt x="7042" y="5174"/>
                  </a:cubicBezTo>
                  <a:cubicBezTo>
                    <a:pt x="7040" y="5169"/>
                    <a:pt x="7038" y="5165"/>
                    <a:pt x="7035" y="5160"/>
                  </a:cubicBezTo>
                  <a:cubicBezTo>
                    <a:pt x="7034" y="5157"/>
                    <a:pt x="7033" y="5154"/>
                    <a:pt x="7031" y="5152"/>
                  </a:cubicBezTo>
                  <a:cubicBezTo>
                    <a:pt x="7029" y="5147"/>
                    <a:pt x="7027" y="5142"/>
                    <a:pt x="7024" y="5137"/>
                  </a:cubicBezTo>
                  <a:cubicBezTo>
                    <a:pt x="6992" y="5074"/>
                    <a:pt x="6956" y="5012"/>
                    <a:pt x="6933" y="4965"/>
                  </a:cubicBezTo>
                  <a:cubicBezTo>
                    <a:pt x="6931" y="4960"/>
                    <a:pt x="6930" y="4956"/>
                    <a:pt x="6928" y="4953"/>
                  </a:cubicBezTo>
                  <a:cubicBezTo>
                    <a:pt x="6925" y="4945"/>
                    <a:pt x="6922" y="4938"/>
                    <a:pt x="6919" y="4932"/>
                  </a:cubicBezTo>
                  <a:cubicBezTo>
                    <a:pt x="6918" y="4928"/>
                    <a:pt x="6916" y="4924"/>
                    <a:pt x="6915" y="4921"/>
                  </a:cubicBezTo>
                  <a:cubicBezTo>
                    <a:pt x="6915" y="4919"/>
                    <a:pt x="6914" y="4917"/>
                    <a:pt x="6914" y="4915"/>
                  </a:cubicBezTo>
                  <a:cubicBezTo>
                    <a:pt x="6913" y="4913"/>
                    <a:pt x="6913" y="4912"/>
                    <a:pt x="6913" y="4910"/>
                  </a:cubicBezTo>
                  <a:cubicBezTo>
                    <a:pt x="6912" y="4908"/>
                    <a:pt x="6912" y="4906"/>
                    <a:pt x="6912" y="4904"/>
                  </a:cubicBezTo>
                  <a:cubicBezTo>
                    <a:pt x="6911" y="4901"/>
                    <a:pt x="6911" y="4899"/>
                    <a:pt x="6911" y="4897"/>
                  </a:cubicBezTo>
                  <a:cubicBezTo>
                    <a:pt x="6911" y="4881"/>
                    <a:pt x="6920" y="4873"/>
                    <a:pt x="6943" y="4877"/>
                  </a:cubicBezTo>
                  <a:cubicBezTo>
                    <a:pt x="6953" y="4878"/>
                    <a:pt x="6965" y="4880"/>
                    <a:pt x="6977" y="4881"/>
                  </a:cubicBezTo>
                  <a:cubicBezTo>
                    <a:pt x="6982" y="4881"/>
                    <a:pt x="6987" y="4881"/>
                    <a:pt x="6992" y="4881"/>
                  </a:cubicBezTo>
                  <a:cubicBezTo>
                    <a:pt x="7148" y="4888"/>
                    <a:pt x="7372" y="4822"/>
                    <a:pt x="7526" y="4727"/>
                  </a:cubicBezTo>
                  <a:cubicBezTo>
                    <a:pt x="7743" y="4604"/>
                    <a:pt x="7576" y="4374"/>
                    <a:pt x="7332" y="4118"/>
                  </a:cubicBezTo>
                </a:path>
              </a:pathLst>
            </a:custGeom>
            <a:solidFill>
              <a:srgbClr val="F6A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C3E51DC0-0640-45F6-B2C5-4F0B50CA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92588" y="3886200"/>
              <a:ext cx="323850" cy="120650"/>
            </a:xfrm>
            <a:custGeom>
              <a:avLst/>
              <a:gdLst>
                <a:gd name="T0" fmla="*/ 478 w 716"/>
                <a:gd name="T1" fmla="*/ 223 h 261"/>
                <a:gd name="T2" fmla="*/ 0 w 716"/>
                <a:gd name="T3" fmla="*/ 261 h 261"/>
                <a:gd name="T4" fmla="*/ 710 w 716"/>
                <a:gd name="T5" fmla="*/ 0 h 261"/>
                <a:gd name="T6" fmla="*/ 711 w 716"/>
                <a:gd name="T7" fmla="*/ 0 h 261"/>
                <a:gd name="T8" fmla="*/ 478 w 716"/>
                <a:gd name="T9" fmla="*/ 22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61">
                  <a:moveTo>
                    <a:pt x="478" y="223"/>
                  </a:moveTo>
                  <a:lnTo>
                    <a:pt x="0" y="261"/>
                  </a:lnTo>
                  <a:cubicBezTo>
                    <a:pt x="0" y="261"/>
                    <a:pt x="312" y="48"/>
                    <a:pt x="710" y="0"/>
                  </a:cubicBezTo>
                  <a:lnTo>
                    <a:pt x="711" y="0"/>
                  </a:lnTo>
                  <a:cubicBezTo>
                    <a:pt x="716" y="22"/>
                    <a:pt x="478" y="228"/>
                    <a:pt x="478" y="223"/>
                  </a:cubicBez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8F45D919-7EEA-4DD0-B349-5389C62A4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26025" y="4625975"/>
              <a:ext cx="966788" cy="798513"/>
            </a:xfrm>
            <a:custGeom>
              <a:avLst/>
              <a:gdLst>
                <a:gd name="T0" fmla="*/ 2138 w 2138"/>
                <a:gd name="T1" fmla="*/ 0 h 1750"/>
                <a:gd name="T2" fmla="*/ 1178 w 2138"/>
                <a:gd name="T3" fmla="*/ 207 h 1750"/>
                <a:gd name="T4" fmla="*/ 1148 w 2138"/>
                <a:gd name="T5" fmla="*/ 208 h 1750"/>
                <a:gd name="T6" fmla="*/ 1124 w 2138"/>
                <a:gd name="T7" fmla="*/ 208 h 1750"/>
                <a:gd name="T8" fmla="*/ 1079 w 2138"/>
                <a:gd name="T9" fmla="*/ 210 h 1750"/>
                <a:gd name="T10" fmla="*/ 679 w 2138"/>
                <a:gd name="T11" fmla="*/ 306 h 1750"/>
                <a:gd name="T12" fmla="*/ 671 w 2138"/>
                <a:gd name="T13" fmla="*/ 315 h 1750"/>
                <a:gd name="T14" fmla="*/ 671 w 2138"/>
                <a:gd name="T15" fmla="*/ 315 h 1750"/>
                <a:gd name="T16" fmla="*/ 667 w 2138"/>
                <a:gd name="T17" fmla="*/ 323 h 1750"/>
                <a:gd name="T18" fmla="*/ 662 w 2138"/>
                <a:gd name="T19" fmla="*/ 331 h 1750"/>
                <a:gd name="T20" fmla="*/ 654 w 2138"/>
                <a:gd name="T21" fmla="*/ 352 h 1750"/>
                <a:gd name="T22" fmla="*/ 651 w 2138"/>
                <a:gd name="T23" fmla="*/ 361 h 1750"/>
                <a:gd name="T24" fmla="*/ 648 w 2138"/>
                <a:gd name="T25" fmla="*/ 372 h 1750"/>
                <a:gd name="T26" fmla="*/ 646 w 2138"/>
                <a:gd name="T27" fmla="*/ 383 h 1750"/>
                <a:gd name="T28" fmla="*/ 642 w 2138"/>
                <a:gd name="T29" fmla="*/ 399 h 1750"/>
                <a:gd name="T30" fmla="*/ 638 w 2138"/>
                <a:gd name="T31" fmla="*/ 419 h 1750"/>
                <a:gd name="T32" fmla="*/ 636 w 2138"/>
                <a:gd name="T33" fmla="*/ 432 h 1750"/>
                <a:gd name="T34" fmla="*/ 633 w 2138"/>
                <a:gd name="T35" fmla="*/ 459 h 1750"/>
                <a:gd name="T36" fmla="*/ 631 w 2138"/>
                <a:gd name="T37" fmla="*/ 470 h 1750"/>
                <a:gd name="T38" fmla="*/ 630 w 2138"/>
                <a:gd name="T39" fmla="*/ 481 h 1750"/>
                <a:gd name="T40" fmla="*/ 629 w 2138"/>
                <a:gd name="T41" fmla="*/ 497 h 1750"/>
                <a:gd name="T42" fmla="*/ 628 w 2138"/>
                <a:gd name="T43" fmla="*/ 504 h 1750"/>
                <a:gd name="T44" fmla="*/ 627 w 2138"/>
                <a:gd name="T45" fmla="*/ 520 h 1750"/>
                <a:gd name="T46" fmla="*/ 625 w 2138"/>
                <a:gd name="T47" fmla="*/ 547 h 1750"/>
                <a:gd name="T48" fmla="*/ 624 w 2138"/>
                <a:gd name="T49" fmla="*/ 557 h 1750"/>
                <a:gd name="T50" fmla="*/ 623 w 2138"/>
                <a:gd name="T51" fmla="*/ 579 h 1750"/>
                <a:gd name="T52" fmla="*/ 622 w 2138"/>
                <a:gd name="T53" fmla="*/ 590 h 1750"/>
                <a:gd name="T54" fmla="*/ 622 w 2138"/>
                <a:gd name="T55" fmla="*/ 597 h 1750"/>
                <a:gd name="T56" fmla="*/ 621 w 2138"/>
                <a:gd name="T57" fmla="*/ 624 h 1750"/>
                <a:gd name="T58" fmla="*/ 620 w 2138"/>
                <a:gd name="T59" fmla="*/ 661 h 1750"/>
                <a:gd name="T60" fmla="*/ 620 w 2138"/>
                <a:gd name="T61" fmla="*/ 700 h 1750"/>
                <a:gd name="T62" fmla="*/ 620 w 2138"/>
                <a:gd name="T63" fmla="*/ 806 h 1750"/>
                <a:gd name="T64" fmla="*/ 620 w 2138"/>
                <a:gd name="T65" fmla="*/ 840 h 1750"/>
                <a:gd name="T66" fmla="*/ 626 w 2138"/>
                <a:gd name="T67" fmla="*/ 1024 h 1750"/>
                <a:gd name="T68" fmla="*/ 633 w 2138"/>
                <a:gd name="T69" fmla="*/ 1156 h 1750"/>
                <a:gd name="T70" fmla="*/ 633 w 2138"/>
                <a:gd name="T71" fmla="*/ 1156 h 1750"/>
                <a:gd name="T72" fmla="*/ 663 w 2138"/>
                <a:gd name="T73" fmla="*/ 1569 h 1750"/>
                <a:gd name="T74" fmla="*/ 679 w 2138"/>
                <a:gd name="T75" fmla="*/ 1750 h 1750"/>
                <a:gd name="T76" fmla="*/ 187 w 2138"/>
                <a:gd name="T77" fmla="*/ 1699 h 1750"/>
                <a:gd name="T78" fmla="*/ 57 w 2138"/>
                <a:gd name="T79" fmla="*/ 197 h 1750"/>
                <a:gd name="T80" fmla="*/ 1002 w 2138"/>
                <a:gd name="T81" fmla="*/ 75 h 1750"/>
                <a:gd name="T82" fmla="*/ 2138 w 2138"/>
                <a:gd name="T83" fmla="*/ 0 h 1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38" h="1750">
                  <a:moveTo>
                    <a:pt x="2138" y="0"/>
                  </a:moveTo>
                  <a:cubicBezTo>
                    <a:pt x="1900" y="185"/>
                    <a:pt x="1466" y="198"/>
                    <a:pt x="1178" y="207"/>
                  </a:cubicBezTo>
                  <a:cubicBezTo>
                    <a:pt x="1168" y="207"/>
                    <a:pt x="1158" y="207"/>
                    <a:pt x="1148" y="208"/>
                  </a:cubicBezTo>
                  <a:cubicBezTo>
                    <a:pt x="1140" y="208"/>
                    <a:pt x="1132" y="208"/>
                    <a:pt x="1124" y="208"/>
                  </a:cubicBezTo>
                  <a:cubicBezTo>
                    <a:pt x="1109" y="209"/>
                    <a:pt x="1094" y="209"/>
                    <a:pt x="1079" y="210"/>
                  </a:cubicBezTo>
                  <a:cubicBezTo>
                    <a:pt x="913" y="217"/>
                    <a:pt x="814" y="171"/>
                    <a:pt x="679" y="306"/>
                  </a:cubicBezTo>
                  <a:cubicBezTo>
                    <a:pt x="677" y="308"/>
                    <a:pt x="674" y="312"/>
                    <a:pt x="671" y="315"/>
                  </a:cubicBezTo>
                  <a:lnTo>
                    <a:pt x="671" y="315"/>
                  </a:lnTo>
                  <a:cubicBezTo>
                    <a:pt x="670" y="318"/>
                    <a:pt x="668" y="320"/>
                    <a:pt x="667" y="323"/>
                  </a:cubicBezTo>
                  <a:cubicBezTo>
                    <a:pt x="665" y="326"/>
                    <a:pt x="664" y="328"/>
                    <a:pt x="662" y="331"/>
                  </a:cubicBezTo>
                  <a:cubicBezTo>
                    <a:pt x="659" y="338"/>
                    <a:pt x="657" y="345"/>
                    <a:pt x="654" y="352"/>
                  </a:cubicBezTo>
                  <a:cubicBezTo>
                    <a:pt x="653" y="355"/>
                    <a:pt x="652" y="358"/>
                    <a:pt x="651" y="361"/>
                  </a:cubicBezTo>
                  <a:cubicBezTo>
                    <a:pt x="650" y="365"/>
                    <a:pt x="649" y="368"/>
                    <a:pt x="648" y="372"/>
                  </a:cubicBezTo>
                  <a:cubicBezTo>
                    <a:pt x="647" y="376"/>
                    <a:pt x="646" y="379"/>
                    <a:pt x="646" y="383"/>
                  </a:cubicBezTo>
                  <a:cubicBezTo>
                    <a:pt x="644" y="388"/>
                    <a:pt x="643" y="393"/>
                    <a:pt x="642" y="399"/>
                  </a:cubicBezTo>
                  <a:cubicBezTo>
                    <a:pt x="641" y="405"/>
                    <a:pt x="640" y="412"/>
                    <a:pt x="638" y="419"/>
                  </a:cubicBezTo>
                  <a:cubicBezTo>
                    <a:pt x="638" y="423"/>
                    <a:pt x="637" y="427"/>
                    <a:pt x="636" y="432"/>
                  </a:cubicBezTo>
                  <a:cubicBezTo>
                    <a:pt x="635" y="440"/>
                    <a:pt x="634" y="450"/>
                    <a:pt x="633" y="459"/>
                  </a:cubicBezTo>
                  <a:cubicBezTo>
                    <a:pt x="632" y="463"/>
                    <a:pt x="632" y="466"/>
                    <a:pt x="631" y="470"/>
                  </a:cubicBezTo>
                  <a:cubicBezTo>
                    <a:pt x="631" y="473"/>
                    <a:pt x="631" y="477"/>
                    <a:pt x="630" y="481"/>
                  </a:cubicBezTo>
                  <a:cubicBezTo>
                    <a:pt x="630" y="486"/>
                    <a:pt x="629" y="491"/>
                    <a:pt x="629" y="497"/>
                  </a:cubicBezTo>
                  <a:cubicBezTo>
                    <a:pt x="628" y="499"/>
                    <a:pt x="628" y="502"/>
                    <a:pt x="628" y="504"/>
                  </a:cubicBezTo>
                  <a:cubicBezTo>
                    <a:pt x="627" y="509"/>
                    <a:pt x="627" y="514"/>
                    <a:pt x="627" y="520"/>
                  </a:cubicBezTo>
                  <a:cubicBezTo>
                    <a:pt x="626" y="529"/>
                    <a:pt x="625" y="538"/>
                    <a:pt x="625" y="547"/>
                  </a:cubicBezTo>
                  <a:cubicBezTo>
                    <a:pt x="624" y="550"/>
                    <a:pt x="624" y="554"/>
                    <a:pt x="624" y="557"/>
                  </a:cubicBezTo>
                  <a:cubicBezTo>
                    <a:pt x="624" y="564"/>
                    <a:pt x="623" y="572"/>
                    <a:pt x="623" y="579"/>
                  </a:cubicBezTo>
                  <a:cubicBezTo>
                    <a:pt x="623" y="582"/>
                    <a:pt x="623" y="586"/>
                    <a:pt x="622" y="590"/>
                  </a:cubicBezTo>
                  <a:cubicBezTo>
                    <a:pt x="622" y="592"/>
                    <a:pt x="622" y="595"/>
                    <a:pt x="622" y="597"/>
                  </a:cubicBezTo>
                  <a:cubicBezTo>
                    <a:pt x="622" y="606"/>
                    <a:pt x="621" y="615"/>
                    <a:pt x="621" y="624"/>
                  </a:cubicBezTo>
                  <a:cubicBezTo>
                    <a:pt x="621" y="636"/>
                    <a:pt x="620" y="648"/>
                    <a:pt x="620" y="661"/>
                  </a:cubicBezTo>
                  <a:lnTo>
                    <a:pt x="620" y="700"/>
                  </a:lnTo>
                  <a:cubicBezTo>
                    <a:pt x="619" y="734"/>
                    <a:pt x="619" y="770"/>
                    <a:pt x="620" y="806"/>
                  </a:cubicBezTo>
                  <a:cubicBezTo>
                    <a:pt x="620" y="817"/>
                    <a:pt x="620" y="828"/>
                    <a:pt x="620" y="840"/>
                  </a:cubicBezTo>
                  <a:cubicBezTo>
                    <a:pt x="622" y="900"/>
                    <a:pt x="624" y="962"/>
                    <a:pt x="626" y="1024"/>
                  </a:cubicBezTo>
                  <a:cubicBezTo>
                    <a:pt x="628" y="1068"/>
                    <a:pt x="630" y="1112"/>
                    <a:pt x="633" y="1156"/>
                  </a:cubicBezTo>
                  <a:lnTo>
                    <a:pt x="633" y="1156"/>
                  </a:lnTo>
                  <a:cubicBezTo>
                    <a:pt x="642" y="1312"/>
                    <a:pt x="653" y="1460"/>
                    <a:pt x="663" y="1569"/>
                  </a:cubicBezTo>
                  <a:cubicBezTo>
                    <a:pt x="672" y="1679"/>
                    <a:pt x="679" y="1750"/>
                    <a:pt x="679" y="1750"/>
                  </a:cubicBezTo>
                  <a:cubicBezTo>
                    <a:pt x="615" y="1725"/>
                    <a:pt x="317" y="1731"/>
                    <a:pt x="187" y="1699"/>
                  </a:cubicBezTo>
                  <a:cubicBezTo>
                    <a:pt x="0" y="987"/>
                    <a:pt x="41" y="252"/>
                    <a:pt x="57" y="197"/>
                  </a:cubicBezTo>
                  <a:cubicBezTo>
                    <a:pt x="102" y="42"/>
                    <a:pt x="713" y="53"/>
                    <a:pt x="1002" y="75"/>
                  </a:cubicBezTo>
                  <a:cubicBezTo>
                    <a:pt x="1275" y="96"/>
                    <a:pt x="1620" y="110"/>
                    <a:pt x="2138" y="0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738F0D87-A37F-49A0-B5B0-7C403463E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9538" y="2846387"/>
              <a:ext cx="1155700" cy="512763"/>
            </a:xfrm>
            <a:custGeom>
              <a:avLst/>
              <a:gdLst>
                <a:gd name="T0" fmla="*/ 2559 w 2559"/>
                <a:gd name="T1" fmla="*/ 342 h 1122"/>
                <a:gd name="T2" fmla="*/ 2289 w 2559"/>
                <a:gd name="T3" fmla="*/ 519 h 1122"/>
                <a:gd name="T4" fmla="*/ 1483 w 2559"/>
                <a:gd name="T5" fmla="*/ 969 h 1122"/>
                <a:gd name="T6" fmla="*/ 792 w 2559"/>
                <a:gd name="T7" fmla="*/ 1114 h 1122"/>
                <a:gd name="T8" fmla="*/ 1333 w 2559"/>
                <a:gd name="T9" fmla="*/ 97 h 1122"/>
                <a:gd name="T10" fmla="*/ 1845 w 2559"/>
                <a:gd name="T11" fmla="*/ 65 h 1122"/>
                <a:gd name="T12" fmla="*/ 2557 w 2559"/>
                <a:gd name="T13" fmla="*/ 0 h 1122"/>
                <a:gd name="T14" fmla="*/ 2551 w 2559"/>
                <a:gd name="T15" fmla="*/ 306 h 1122"/>
                <a:gd name="T16" fmla="*/ 2559 w 2559"/>
                <a:gd name="T17" fmla="*/ 34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9" h="1122">
                  <a:moveTo>
                    <a:pt x="2559" y="342"/>
                  </a:moveTo>
                  <a:cubicBezTo>
                    <a:pt x="2559" y="342"/>
                    <a:pt x="2478" y="319"/>
                    <a:pt x="2289" y="519"/>
                  </a:cubicBezTo>
                  <a:cubicBezTo>
                    <a:pt x="2121" y="696"/>
                    <a:pt x="1935" y="969"/>
                    <a:pt x="1483" y="969"/>
                  </a:cubicBezTo>
                  <a:cubicBezTo>
                    <a:pt x="1201" y="969"/>
                    <a:pt x="1052" y="1122"/>
                    <a:pt x="792" y="1114"/>
                  </a:cubicBezTo>
                  <a:cubicBezTo>
                    <a:pt x="0" y="1089"/>
                    <a:pt x="1333" y="97"/>
                    <a:pt x="1333" y="97"/>
                  </a:cubicBezTo>
                  <a:cubicBezTo>
                    <a:pt x="1421" y="38"/>
                    <a:pt x="1622" y="52"/>
                    <a:pt x="1845" y="65"/>
                  </a:cubicBezTo>
                  <a:cubicBezTo>
                    <a:pt x="2103" y="81"/>
                    <a:pt x="2389" y="97"/>
                    <a:pt x="2557" y="0"/>
                  </a:cubicBezTo>
                  <a:cubicBezTo>
                    <a:pt x="2546" y="98"/>
                    <a:pt x="2536" y="192"/>
                    <a:pt x="2551" y="306"/>
                  </a:cubicBezTo>
                  <a:cubicBezTo>
                    <a:pt x="2552" y="316"/>
                    <a:pt x="2555" y="328"/>
                    <a:pt x="2559" y="342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B299A72F-696E-473A-8FEE-000862C73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32613" y="1517650"/>
              <a:ext cx="3008313" cy="2800350"/>
            </a:xfrm>
            <a:custGeom>
              <a:avLst/>
              <a:gdLst>
                <a:gd name="T0" fmla="*/ 281 w 6656"/>
                <a:gd name="T1" fmla="*/ 3784 h 6134"/>
                <a:gd name="T2" fmla="*/ 2147 w 6656"/>
                <a:gd name="T3" fmla="*/ 184 h 6134"/>
                <a:gd name="T4" fmla="*/ 3761 w 6656"/>
                <a:gd name="T5" fmla="*/ 59 h 6134"/>
                <a:gd name="T6" fmla="*/ 3928 w 6656"/>
                <a:gd name="T7" fmla="*/ 80 h 6134"/>
                <a:gd name="T8" fmla="*/ 4439 w 6656"/>
                <a:gd name="T9" fmla="*/ 191 h 6134"/>
                <a:gd name="T10" fmla="*/ 6012 w 6656"/>
                <a:gd name="T11" fmla="*/ 1617 h 6134"/>
                <a:gd name="T12" fmla="*/ 4419 w 6656"/>
                <a:gd name="T13" fmla="*/ 4784 h 6134"/>
                <a:gd name="T14" fmla="*/ 1706 w 6656"/>
                <a:gd name="T15" fmla="*/ 5701 h 6134"/>
                <a:gd name="T16" fmla="*/ 281 w 6656"/>
                <a:gd name="T17" fmla="*/ 3784 h 6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6" h="6134">
                  <a:moveTo>
                    <a:pt x="281" y="3784"/>
                  </a:moveTo>
                  <a:cubicBezTo>
                    <a:pt x="0" y="2769"/>
                    <a:pt x="150" y="718"/>
                    <a:pt x="2147" y="184"/>
                  </a:cubicBezTo>
                  <a:cubicBezTo>
                    <a:pt x="2600" y="63"/>
                    <a:pt x="3181" y="0"/>
                    <a:pt x="3761" y="59"/>
                  </a:cubicBezTo>
                  <a:cubicBezTo>
                    <a:pt x="3817" y="65"/>
                    <a:pt x="3872" y="72"/>
                    <a:pt x="3928" y="80"/>
                  </a:cubicBezTo>
                  <a:cubicBezTo>
                    <a:pt x="4101" y="105"/>
                    <a:pt x="4272" y="141"/>
                    <a:pt x="4439" y="191"/>
                  </a:cubicBezTo>
                  <a:cubicBezTo>
                    <a:pt x="5132" y="397"/>
                    <a:pt x="5741" y="832"/>
                    <a:pt x="6012" y="1617"/>
                  </a:cubicBezTo>
                  <a:cubicBezTo>
                    <a:pt x="6656" y="3479"/>
                    <a:pt x="5041" y="3866"/>
                    <a:pt x="4419" y="4784"/>
                  </a:cubicBezTo>
                  <a:cubicBezTo>
                    <a:pt x="3876" y="5584"/>
                    <a:pt x="2808" y="6134"/>
                    <a:pt x="1706" y="5701"/>
                  </a:cubicBezTo>
                  <a:cubicBezTo>
                    <a:pt x="1156" y="5484"/>
                    <a:pt x="520" y="4646"/>
                    <a:pt x="281" y="3784"/>
                  </a:cubicBezTo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382888FB-3383-4A80-AEAD-AD9A074B8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2725" y="1539875"/>
              <a:ext cx="55563" cy="57150"/>
            </a:xfrm>
            <a:custGeom>
              <a:avLst/>
              <a:gdLst>
                <a:gd name="T0" fmla="*/ 121 w 121"/>
                <a:gd name="T1" fmla="*/ 124 h 124"/>
                <a:gd name="T2" fmla="*/ 1 w 121"/>
                <a:gd name="T3" fmla="*/ 31 h 124"/>
                <a:gd name="T4" fmla="*/ 0 w 121"/>
                <a:gd name="T5" fmla="*/ 0 h 124"/>
                <a:gd name="T6" fmla="*/ 121 w 121"/>
                <a:gd name="T7" fmla="*/ 10 h 124"/>
                <a:gd name="T8" fmla="*/ 121 w 121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4">
                  <a:moveTo>
                    <a:pt x="121" y="124"/>
                  </a:moveTo>
                  <a:cubicBezTo>
                    <a:pt x="61" y="79"/>
                    <a:pt x="1" y="31"/>
                    <a:pt x="1" y="31"/>
                  </a:cubicBezTo>
                  <a:cubicBezTo>
                    <a:pt x="1" y="21"/>
                    <a:pt x="0" y="10"/>
                    <a:pt x="0" y="0"/>
                  </a:cubicBezTo>
                  <a:cubicBezTo>
                    <a:pt x="40" y="3"/>
                    <a:pt x="81" y="6"/>
                    <a:pt x="121" y="10"/>
                  </a:cubicBezTo>
                  <a:lnTo>
                    <a:pt x="121" y="124"/>
                  </a:ln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B53CD895-7F48-4999-AF2D-A78931B7B2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757863" y="3168650"/>
              <a:ext cx="433388" cy="444500"/>
            </a:xfrm>
            <a:custGeom>
              <a:avLst/>
              <a:gdLst>
                <a:gd name="T0" fmla="*/ 279 w 960"/>
                <a:gd name="T1" fmla="*/ 669 h 972"/>
                <a:gd name="T2" fmla="*/ 209 w 960"/>
                <a:gd name="T3" fmla="*/ 505 h 972"/>
                <a:gd name="T4" fmla="*/ 477 w 960"/>
                <a:gd name="T5" fmla="*/ 214 h 972"/>
                <a:gd name="T6" fmla="*/ 713 w 960"/>
                <a:gd name="T7" fmla="*/ 626 h 972"/>
                <a:gd name="T8" fmla="*/ 960 w 960"/>
                <a:gd name="T9" fmla="*/ 406 h 972"/>
                <a:gd name="T10" fmla="*/ 946 w 960"/>
                <a:gd name="T11" fmla="*/ 348 h 972"/>
                <a:gd name="T12" fmla="*/ 870 w 960"/>
                <a:gd name="T13" fmla="*/ 345 h 972"/>
                <a:gd name="T14" fmla="*/ 835 w 960"/>
                <a:gd name="T15" fmla="*/ 261 h 972"/>
                <a:gd name="T16" fmla="*/ 840 w 960"/>
                <a:gd name="T17" fmla="*/ 159 h 972"/>
                <a:gd name="T18" fmla="*/ 774 w 960"/>
                <a:gd name="T19" fmla="*/ 193 h 972"/>
                <a:gd name="T20" fmla="*/ 724 w 960"/>
                <a:gd name="T21" fmla="*/ 84 h 972"/>
                <a:gd name="T22" fmla="*/ 663 w 960"/>
                <a:gd name="T23" fmla="*/ 36 h 972"/>
                <a:gd name="T24" fmla="*/ 612 w 960"/>
                <a:gd name="T25" fmla="*/ 92 h 972"/>
                <a:gd name="T26" fmla="*/ 525 w 960"/>
                <a:gd name="T27" fmla="*/ 17 h 972"/>
                <a:gd name="T28" fmla="*/ 458 w 960"/>
                <a:gd name="T29" fmla="*/ 0 h 972"/>
                <a:gd name="T30" fmla="*/ 434 w 960"/>
                <a:gd name="T31" fmla="*/ 69 h 972"/>
                <a:gd name="T32" fmla="*/ 340 w 960"/>
                <a:gd name="T33" fmla="*/ 90 h 972"/>
                <a:gd name="T34" fmla="*/ 284 w 960"/>
                <a:gd name="T35" fmla="*/ 42 h 972"/>
                <a:gd name="T36" fmla="*/ 252 w 960"/>
                <a:gd name="T37" fmla="*/ 117 h 972"/>
                <a:gd name="T38" fmla="*/ 239 w 960"/>
                <a:gd name="T39" fmla="*/ 148 h 972"/>
                <a:gd name="T40" fmla="*/ 121 w 960"/>
                <a:gd name="T41" fmla="*/ 159 h 972"/>
                <a:gd name="T42" fmla="*/ 124 w 960"/>
                <a:gd name="T43" fmla="*/ 261 h 972"/>
                <a:gd name="T44" fmla="*/ 87 w 960"/>
                <a:gd name="T45" fmla="*/ 349 h 972"/>
                <a:gd name="T46" fmla="*/ 81 w 960"/>
                <a:gd name="T47" fmla="*/ 348 h 972"/>
                <a:gd name="T48" fmla="*/ 14 w 960"/>
                <a:gd name="T49" fmla="*/ 349 h 972"/>
                <a:gd name="T50" fmla="*/ 0 w 960"/>
                <a:gd name="T51" fmla="*/ 408 h 972"/>
                <a:gd name="T52" fmla="*/ 15 w 960"/>
                <a:gd name="T53" fmla="*/ 427 h 972"/>
                <a:gd name="T54" fmla="*/ 66 w 960"/>
                <a:gd name="T55" fmla="*/ 439 h 972"/>
                <a:gd name="T56" fmla="*/ 15 w 960"/>
                <a:gd name="T57" fmla="*/ 545 h 972"/>
                <a:gd name="T58" fmla="*/ 0 w 960"/>
                <a:gd name="T59" fmla="*/ 557 h 972"/>
                <a:gd name="T60" fmla="*/ 0 w 960"/>
                <a:gd name="T61" fmla="*/ 565 h 972"/>
                <a:gd name="T62" fmla="*/ 33 w 960"/>
                <a:gd name="T63" fmla="*/ 635 h 972"/>
                <a:gd name="T64" fmla="*/ 129 w 960"/>
                <a:gd name="T65" fmla="*/ 707 h 972"/>
                <a:gd name="T66" fmla="*/ 88 w 960"/>
                <a:gd name="T67" fmla="*/ 773 h 972"/>
                <a:gd name="T68" fmla="*/ 158 w 960"/>
                <a:gd name="T69" fmla="*/ 802 h 972"/>
                <a:gd name="T70" fmla="*/ 225 w 960"/>
                <a:gd name="T71" fmla="*/ 813 h 972"/>
                <a:gd name="T72" fmla="*/ 235 w 960"/>
                <a:gd name="T73" fmla="*/ 889 h 972"/>
                <a:gd name="T74" fmla="*/ 299 w 960"/>
                <a:gd name="T75" fmla="*/ 937 h 972"/>
                <a:gd name="T76" fmla="*/ 331 w 960"/>
                <a:gd name="T77" fmla="*/ 901 h 972"/>
                <a:gd name="T78" fmla="*/ 435 w 960"/>
                <a:gd name="T79" fmla="*/ 899 h 972"/>
                <a:gd name="T80" fmla="*/ 511 w 960"/>
                <a:gd name="T81" fmla="*/ 971 h 972"/>
                <a:gd name="T82" fmla="*/ 526 w 960"/>
                <a:gd name="T83" fmla="*/ 899 h 972"/>
                <a:gd name="T84" fmla="*/ 620 w 960"/>
                <a:gd name="T85" fmla="*/ 882 h 972"/>
                <a:gd name="T86" fmla="*/ 691 w 960"/>
                <a:gd name="T87" fmla="*/ 924 h 972"/>
                <a:gd name="T88" fmla="*/ 719 w 960"/>
                <a:gd name="T89" fmla="*/ 877 h 972"/>
                <a:gd name="T90" fmla="*/ 775 w 960"/>
                <a:gd name="T91" fmla="*/ 780 h 972"/>
                <a:gd name="T92" fmla="*/ 840 w 960"/>
                <a:gd name="T93" fmla="*/ 813 h 972"/>
                <a:gd name="T94" fmla="*/ 835 w 960"/>
                <a:gd name="T95" fmla="*/ 711 h 972"/>
                <a:gd name="T96" fmla="*/ 928 w 960"/>
                <a:gd name="T97" fmla="*/ 635 h 972"/>
                <a:gd name="T98" fmla="*/ 960 w 960"/>
                <a:gd name="T99" fmla="*/ 566 h 972"/>
                <a:gd name="T100" fmla="*/ 912 w 960"/>
                <a:gd name="T101" fmla="*/ 538 h 972"/>
                <a:gd name="T102" fmla="*/ 893 w 960"/>
                <a:gd name="T103" fmla="*/ 439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0" h="972">
                  <a:moveTo>
                    <a:pt x="713" y="626"/>
                  </a:moveTo>
                  <a:cubicBezTo>
                    <a:pt x="666" y="704"/>
                    <a:pt x="581" y="756"/>
                    <a:pt x="485" y="758"/>
                  </a:cubicBezTo>
                  <a:cubicBezTo>
                    <a:pt x="404" y="759"/>
                    <a:pt x="330" y="725"/>
                    <a:pt x="279" y="669"/>
                  </a:cubicBezTo>
                  <a:cubicBezTo>
                    <a:pt x="251" y="638"/>
                    <a:pt x="230" y="601"/>
                    <a:pt x="218" y="559"/>
                  </a:cubicBezTo>
                  <a:cubicBezTo>
                    <a:pt x="213" y="542"/>
                    <a:pt x="210" y="524"/>
                    <a:pt x="209" y="505"/>
                  </a:cubicBezTo>
                  <a:lnTo>
                    <a:pt x="209" y="505"/>
                  </a:lnTo>
                  <a:cubicBezTo>
                    <a:pt x="208" y="499"/>
                    <a:pt x="208" y="492"/>
                    <a:pt x="208" y="486"/>
                  </a:cubicBezTo>
                  <a:cubicBezTo>
                    <a:pt x="208" y="460"/>
                    <a:pt x="212" y="435"/>
                    <a:pt x="219" y="411"/>
                  </a:cubicBezTo>
                  <a:cubicBezTo>
                    <a:pt x="251" y="298"/>
                    <a:pt x="354" y="215"/>
                    <a:pt x="477" y="214"/>
                  </a:cubicBezTo>
                  <a:cubicBezTo>
                    <a:pt x="500" y="214"/>
                    <a:pt x="522" y="217"/>
                    <a:pt x="542" y="222"/>
                  </a:cubicBezTo>
                  <a:cubicBezTo>
                    <a:pt x="663" y="250"/>
                    <a:pt x="752" y="357"/>
                    <a:pt x="752" y="485"/>
                  </a:cubicBezTo>
                  <a:cubicBezTo>
                    <a:pt x="752" y="537"/>
                    <a:pt x="738" y="585"/>
                    <a:pt x="713" y="626"/>
                  </a:cubicBezTo>
                  <a:close/>
                  <a:moveTo>
                    <a:pt x="945" y="427"/>
                  </a:moveTo>
                  <a:cubicBezTo>
                    <a:pt x="952" y="425"/>
                    <a:pt x="957" y="422"/>
                    <a:pt x="960" y="416"/>
                  </a:cubicBezTo>
                  <a:lnTo>
                    <a:pt x="960" y="406"/>
                  </a:lnTo>
                  <a:cubicBezTo>
                    <a:pt x="959" y="403"/>
                    <a:pt x="959" y="400"/>
                    <a:pt x="958" y="397"/>
                  </a:cubicBezTo>
                  <a:lnTo>
                    <a:pt x="952" y="373"/>
                  </a:lnTo>
                  <a:cubicBezTo>
                    <a:pt x="950" y="365"/>
                    <a:pt x="948" y="357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5"/>
                    <a:pt x="877" y="348"/>
                  </a:cubicBezTo>
                  <a:cubicBezTo>
                    <a:pt x="873" y="349"/>
                    <a:pt x="872" y="349"/>
                    <a:pt x="870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5" y="261"/>
                  </a:lnTo>
                  <a:cubicBezTo>
                    <a:pt x="849" y="250"/>
                    <a:pt x="862" y="239"/>
                    <a:pt x="876" y="228"/>
                  </a:cubicBezTo>
                  <a:cubicBezTo>
                    <a:pt x="882" y="223"/>
                    <a:pt x="884" y="216"/>
                    <a:pt x="879" y="209"/>
                  </a:cubicBezTo>
                  <a:cubicBezTo>
                    <a:pt x="866" y="192"/>
                    <a:pt x="853" y="175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7" y="167"/>
                    <a:pt x="796" y="175"/>
                    <a:pt x="785" y="184"/>
                  </a:cubicBezTo>
                  <a:cubicBezTo>
                    <a:pt x="781" y="187"/>
                    <a:pt x="778" y="190"/>
                    <a:pt x="774" y="193"/>
                  </a:cubicBezTo>
                  <a:cubicBezTo>
                    <a:pt x="751" y="170"/>
                    <a:pt x="727" y="151"/>
                    <a:pt x="701" y="134"/>
                  </a:cubicBezTo>
                  <a:cubicBezTo>
                    <a:pt x="701" y="132"/>
                    <a:pt x="702" y="131"/>
                    <a:pt x="703" y="130"/>
                  </a:cubicBezTo>
                  <a:cubicBezTo>
                    <a:pt x="710" y="114"/>
                    <a:pt x="717" y="99"/>
                    <a:pt x="724" y="84"/>
                  </a:cubicBezTo>
                  <a:cubicBezTo>
                    <a:pt x="729" y="74"/>
                    <a:pt x="727" y="67"/>
                    <a:pt x="717" y="62"/>
                  </a:cubicBezTo>
                  <a:cubicBezTo>
                    <a:pt x="708" y="56"/>
                    <a:pt x="698" y="51"/>
                    <a:pt x="688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0" y="89"/>
                  </a:cubicBezTo>
                  <a:cubicBezTo>
                    <a:pt x="618" y="93"/>
                    <a:pt x="616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4"/>
                    <a:pt x="526" y="72"/>
                    <a:pt x="526" y="69"/>
                  </a:cubicBezTo>
                  <a:cubicBezTo>
                    <a:pt x="526" y="51"/>
                    <a:pt x="526" y="34"/>
                    <a:pt x="525" y="17"/>
                  </a:cubicBezTo>
                  <a:cubicBezTo>
                    <a:pt x="525" y="8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5" y="0"/>
                    <a:pt x="453" y="1"/>
                    <a:pt x="450" y="1"/>
                  </a:cubicBezTo>
                  <a:cubicBezTo>
                    <a:pt x="440" y="2"/>
                    <a:pt x="435" y="7"/>
                    <a:pt x="435" y="18"/>
                  </a:cubicBezTo>
                  <a:cubicBezTo>
                    <a:pt x="435" y="35"/>
                    <a:pt x="434" y="52"/>
                    <a:pt x="434" y="69"/>
                  </a:cubicBezTo>
                  <a:cubicBezTo>
                    <a:pt x="434" y="72"/>
                    <a:pt x="433" y="74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3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3" y="34"/>
                    <a:pt x="305" y="32"/>
                    <a:pt x="297" y="36"/>
                  </a:cubicBezTo>
                  <a:cubicBezTo>
                    <a:pt x="293" y="38"/>
                    <a:pt x="288" y="40"/>
                    <a:pt x="284" y="42"/>
                  </a:cubicBezTo>
                  <a:cubicBezTo>
                    <a:pt x="270" y="49"/>
                    <a:pt x="256" y="55"/>
                    <a:pt x="242" y="63"/>
                  </a:cubicBezTo>
                  <a:cubicBezTo>
                    <a:pt x="233" y="67"/>
                    <a:pt x="231" y="74"/>
                    <a:pt x="235" y="83"/>
                  </a:cubicBezTo>
                  <a:cubicBezTo>
                    <a:pt x="241" y="94"/>
                    <a:pt x="246" y="106"/>
                    <a:pt x="252" y="117"/>
                  </a:cubicBezTo>
                  <a:cubicBezTo>
                    <a:pt x="253" y="119"/>
                    <a:pt x="253" y="121"/>
                    <a:pt x="254" y="123"/>
                  </a:cubicBezTo>
                  <a:cubicBezTo>
                    <a:pt x="256" y="127"/>
                    <a:pt x="258" y="130"/>
                    <a:pt x="260" y="134"/>
                  </a:cubicBezTo>
                  <a:cubicBezTo>
                    <a:pt x="252" y="139"/>
                    <a:pt x="245" y="143"/>
                    <a:pt x="239" y="148"/>
                  </a:cubicBezTo>
                  <a:cubicBezTo>
                    <a:pt x="220" y="162"/>
                    <a:pt x="202" y="177"/>
                    <a:pt x="186" y="193"/>
                  </a:cubicBezTo>
                  <a:cubicBezTo>
                    <a:pt x="171" y="181"/>
                    <a:pt x="156" y="169"/>
                    <a:pt x="141" y="158"/>
                  </a:cubicBezTo>
                  <a:cubicBezTo>
                    <a:pt x="134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4" y="228"/>
                  </a:cubicBezTo>
                  <a:cubicBezTo>
                    <a:pt x="98" y="239"/>
                    <a:pt x="111" y="250"/>
                    <a:pt x="124" y="261"/>
                  </a:cubicBezTo>
                  <a:cubicBezTo>
                    <a:pt x="126" y="262"/>
                    <a:pt x="127" y="263"/>
                    <a:pt x="128" y="264"/>
                  </a:cubicBezTo>
                  <a:cubicBezTo>
                    <a:pt x="120" y="278"/>
                    <a:pt x="113" y="292"/>
                    <a:pt x="106" y="306"/>
                  </a:cubicBezTo>
                  <a:cubicBezTo>
                    <a:pt x="99" y="320"/>
                    <a:pt x="93" y="335"/>
                    <a:pt x="87" y="349"/>
                  </a:cubicBezTo>
                  <a:lnTo>
                    <a:pt x="83" y="348"/>
                  </a:lnTo>
                  <a:lnTo>
                    <a:pt x="81" y="348"/>
                  </a:lnTo>
                  <a:lnTo>
                    <a:pt x="81" y="348"/>
                  </a:lnTo>
                  <a:cubicBezTo>
                    <a:pt x="65" y="344"/>
                    <a:pt x="49" y="341"/>
                    <a:pt x="33" y="337"/>
                  </a:cubicBezTo>
                  <a:cubicBezTo>
                    <a:pt x="27" y="336"/>
                    <a:pt x="23" y="337"/>
                    <a:pt x="20" y="339"/>
                  </a:cubicBezTo>
                  <a:cubicBezTo>
                    <a:pt x="17" y="341"/>
                    <a:pt x="15" y="344"/>
                    <a:pt x="14" y="349"/>
                  </a:cubicBezTo>
                  <a:cubicBezTo>
                    <a:pt x="12" y="356"/>
                    <a:pt x="10" y="363"/>
                    <a:pt x="8" y="370"/>
                  </a:cubicBezTo>
                  <a:cubicBezTo>
                    <a:pt x="7" y="374"/>
                    <a:pt x="6" y="379"/>
                    <a:pt x="5" y="384"/>
                  </a:cubicBezTo>
                  <a:cubicBezTo>
                    <a:pt x="3" y="392"/>
                    <a:pt x="1" y="400"/>
                    <a:pt x="0" y="408"/>
                  </a:cubicBezTo>
                  <a:lnTo>
                    <a:pt x="0" y="414"/>
                  </a:lnTo>
                  <a:cubicBezTo>
                    <a:pt x="2" y="421"/>
                    <a:pt x="6" y="425"/>
                    <a:pt x="12" y="426"/>
                  </a:cubicBezTo>
                  <a:lnTo>
                    <a:pt x="15" y="427"/>
                  </a:lnTo>
                  <a:cubicBezTo>
                    <a:pt x="25" y="429"/>
                    <a:pt x="34" y="431"/>
                    <a:pt x="44" y="433"/>
                  </a:cubicBezTo>
                  <a:cubicBezTo>
                    <a:pt x="50" y="435"/>
                    <a:pt x="57" y="436"/>
                    <a:pt x="62" y="438"/>
                  </a:cubicBezTo>
                  <a:lnTo>
                    <a:pt x="66" y="439"/>
                  </a:lnTo>
                  <a:lnTo>
                    <a:pt x="66" y="533"/>
                  </a:lnTo>
                  <a:cubicBezTo>
                    <a:pt x="65" y="533"/>
                    <a:pt x="64" y="534"/>
                    <a:pt x="62" y="534"/>
                  </a:cubicBezTo>
                  <a:cubicBezTo>
                    <a:pt x="46" y="538"/>
                    <a:pt x="31" y="542"/>
                    <a:pt x="15" y="545"/>
                  </a:cubicBezTo>
                  <a:cubicBezTo>
                    <a:pt x="8" y="547"/>
                    <a:pt x="4" y="549"/>
                    <a:pt x="1" y="555"/>
                  </a:cubicBezTo>
                  <a:lnTo>
                    <a:pt x="0" y="556"/>
                  </a:lnTo>
                  <a:lnTo>
                    <a:pt x="0" y="557"/>
                  </a:lnTo>
                  <a:lnTo>
                    <a:pt x="0" y="564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1" y="568"/>
                  </a:lnTo>
                  <a:cubicBezTo>
                    <a:pt x="5" y="586"/>
                    <a:pt x="9" y="604"/>
                    <a:pt x="13" y="623"/>
                  </a:cubicBezTo>
                  <a:cubicBezTo>
                    <a:pt x="16" y="633"/>
                    <a:pt x="22" y="637"/>
                    <a:pt x="33" y="635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8" y="653"/>
                    <a:pt x="112" y="681"/>
                    <a:pt x="129" y="707"/>
                  </a:cubicBezTo>
                  <a:cubicBezTo>
                    <a:pt x="114" y="720"/>
                    <a:pt x="99" y="732"/>
                    <a:pt x="85" y="743"/>
                  </a:cubicBezTo>
                  <a:cubicBezTo>
                    <a:pt x="78" y="749"/>
                    <a:pt x="76" y="757"/>
                    <a:pt x="81" y="764"/>
                  </a:cubicBezTo>
                  <a:cubicBezTo>
                    <a:pt x="83" y="767"/>
                    <a:pt x="85" y="770"/>
                    <a:pt x="88" y="773"/>
                  </a:cubicBezTo>
                  <a:cubicBezTo>
                    <a:pt x="98" y="786"/>
                    <a:pt x="108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cubicBezTo>
                    <a:pt x="147" y="810"/>
                    <a:pt x="152" y="806"/>
                    <a:pt x="158" y="802"/>
                  </a:cubicBezTo>
                  <a:cubicBezTo>
                    <a:pt x="167" y="794"/>
                    <a:pt x="176" y="787"/>
                    <a:pt x="185" y="780"/>
                  </a:cubicBezTo>
                  <a:cubicBezTo>
                    <a:pt x="198" y="790"/>
                    <a:pt x="209" y="801"/>
                    <a:pt x="221" y="811"/>
                  </a:cubicBezTo>
                  <a:lnTo>
                    <a:pt x="225" y="813"/>
                  </a:lnTo>
                  <a:cubicBezTo>
                    <a:pt x="236" y="822"/>
                    <a:pt x="248" y="830"/>
                    <a:pt x="259" y="839"/>
                  </a:cubicBezTo>
                  <a:lnTo>
                    <a:pt x="258" y="842"/>
                  </a:lnTo>
                  <a:lnTo>
                    <a:pt x="235" y="889"/>
                  </a:lnTo>
                  <a:cubicBezTo>
                    <a:pt x="231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7"/>
                  </a:cubicBezTo>
                  <a:lnTo>
                    <a:pt x="299" y="937"/>
                  </a:lnTo>
                  <a:cubicBezTo>
                    <a:pt x="307" y="940"/>
                    <a:pt x="313" y="937"/>
                    <a:pt x="317" y="929"/>
                  </a:cubicBezTo>
                  <a:lnTo>
                    <a:pt x="319" y="926"/>
                  </a:lnTo>
                  <a:cubicBezTo>
                    <a:pt x="323" y="918"/>
                    <a:pt x="327" y="910"/>
                    <a:pt x="331" y="901"/>
                  </a:cubicBezTo>
                  <a:cubicBezTo>
                    <a:pt x="335" y="894"/>
                    <a:pt x="338" y="886"/>
                    <a:pt x="342" y="878"/>
                  </a:cubicBezTo>
                  <a:cubicBezTo>
                    <a:pt x="366" y="886"/>
                    <a:pt x="390" y="892"/>
                    <a:pt x="415" y="896"/>
                  </a:cubicBezTo>
                  <a:cubicBezTo>
                    <a:pt x="421" y="897"/>
                    <a:pt x="428" y="898"/>
                    <a:pt x="435" y="899"/>
                  </a:cubicBezTo>
                  <a:lnTo>
                    <a:pt x="435" y="955"/>
                  </a:lnTo>
                  <a:cubicBezTo>
                    <a:pt x="435" y="965"/>
                    <a:pt x="439" y="971"/>
                    <a:pt x="449" y="971"/>
                  </a:cubicBezTo>
                  <a:cubicBezTo>
                    <a:pt x="470" y="972"/>
                    <a:pt x="491" y="971"/>
                    <a:pt x="511" y="971"/>
                  </a:cubicBezTo>
                  <a:cubicBezTo>
                    <a:pt x="521" y="971"/>
                    <a:pt x="525" y="965"/>
                    <a:pt x="525" y="955"/>
                  </a:cubicBezTo>
                  <a:cubicBezTo>
                    <a:pt x="526" y="938"/>
                    <a:pt x="526" y="921"/>
                    <a:pt x="526" y="904"/>
                  </a:cubicBezTo>
                  <a:cubicBezTo>
                    <a:pt x="526" y="902"/>
                    <a:pt x="526" y="901"/>
                    <a:pt x="526" y="899"/>
                  </a:cubicBezTo>
                  <a:cubicBezTo>
                    <a:pt x="528" y="899"/>
                    <a:pt x="531" y="898"/>
                    <a:pt x="533" y="898"/>
                  </a:cubicBezTo>
                  <a:cubicBezTo>
                    <a:pt x="562" y="894"/>
                    <a:pt x="590" y="888"/>
                    <a:pt x="618" y="878"/>
                  </a:cubicBezTo>
                  <a:cubicBezTo>
                    <a:pt x="618" y="879"/>
                    <a:pt x="619" y="881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8"/>
                    <a:pt x="654" y="940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4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9"/>
                  </a:cubicBezTo>
                  <a:cubicBezTo>
                    <a:pt x="714" y="829"/>
                    <a:pt x="727" y="820"/>
                    <a:pt x="739" y="811"/>
                  </a:cubicBezTo>
                  <a:cubicBezTo>
                    <a:pt x="751" y="801"/>
                    <a:pt x="762" y="790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5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53" y="797"/>
                    <a:pt x="866" y="780"/>
                    <a:pt x="879" y="764"/>
                  </a:cubicBezTo>
                  <a:cubicBezTo>
                    <a:pt x="884" y="757"/>
                    <a:pt x="882" y="749"/>
                    <a:pt x="875" y="743"/>
                  </a:cubicBezTo>
                  <a:cubicBezTo>
                    <a:pt x="862" y="732"/>
                    <a:pt x="849" y="722"/>
                    <a:pt x="835" y="711"/>
                  </a:cubicBezTo>
                  <a:lnTo>
                    <a:pt x="831" y="707"/>
                  </a:lnTo>
                  <a:cubicBezTo>
                    <a:pt x="848" y="681"/>
                    <a:pt x="862" y="652"/>
                    <a:pt x="872" y="623"/>
                  </a:cubicBezTo>
                  <a:cubicBezTo>
                    <a:pt x="891" y="627"/>
                    <a:pt x="909" y="631"/>
                    <a:pt x="928" y="635"/>
                  </a:cubicBezTo>
                  <a:cubicBezTo>
                    <a:pt x="937" y="637"/>
                    <a:pt x="943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7" y="578"/>
                    <a:pt x="960" y="566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8"/>
                  </a:cubicBezTo>
                  <a:cubicBezTo>
                    <a:pt x="906" y="536"/>
                    <a:pt x="899" y="535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5"/>
                    <a:pt x="893" y="439"/>
                  </a:cubicBezTo>
                  <a:cubicBezTo>
                    <a:pt x="908" y="435"/>
                    <a:pt x="923" y="432"/>
                    <a:pt x="937" y="429"/>
                  </a:cubicBezTo>
                  <a:cubicBezTo>
                    <a:pt x="940" y="428"/>
                    <a:pt x="943" y="427"/>
                    <a:pt x="945" y="427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C21F8E43-0E2E-4534-A227-80437410BF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05600" y="2444750"/>
              <a:ext cx="434975" cy="442913"/>
            </a:xfrm>
            <a:custGeom>
              <a:avLst/>
              <a:gdLst>
                <a:gd name="T0" fmla="*/ 752 w 960"/>
                <a:gd name="T1" fmla="*/ 485 h 971"/>
                <a:gd name="T2" fmla="*/ 691 w 960"/>
                <a:gd name="T3" fmla="*/ 658 h 971"/>
                <a:gd name="T4" fmla="*/ 549 w 960"/>
                <a:gd name="T5" fmla="*/ 749 h 971"/>
                <a:gd name="T6" fmla="*/ 208 w 960"/>
                <a:gd name="T7" fmla="*/ 486 h 971"/>
                <a:gd name="T8" fmla="*/ 958 w 960"/>
                <a:gd name="T9" fmla="*/ 397 h 971"/>
                <a:gd name="T10" fmla="*/ 928 w 960"/>
                <a:gd name="T11" fmla="*/ 337 h 971"/>
                <a:gd name="T12" fmla="*/ 848 w 960"/>
                <a:gd name="T13" fmla="*/ 293 h 971"/>
                <a:gd name="T14" fmla="*/ 876 w 960"/>
                <a:gd name="T15" fmla="*/ 228 h 971"/>
                <a:gd name="T16" fmla="*/ 840 w 960"/>
                <a:gd name="T17" fmla="*/ 159 h 971"/>
                <a:gd name="T18" fmla="*/ 774 w 960"/>
                <a:gd name="T19" fmla="*/ 193 h 971"/>
                <a:gd name="T20" fmla="*/ 725 w 960"/>
                <a:gd name="T21" fmla="*/ 83 h 971"/>
                <a:gd name="T22" fmla="*/ 663 w 960"/>
                <a:gd name="T23" fmla="*/ 36 h 971"/>
                <a:gd name="T24" fmla="*/ 612 w 960"/>
                <a:gd name="T25" fmla="*/ 92 h 971"/>
                <a:gd name="T26" fmla="*/ 526 w 960"/>
                <a:gd name="T27" fmla="*/ 17 h 971"/>
                <a:gd name="T28" fmla="*/ 458 w 960"/>
                <a:gd name="T29" fmla="*/ 0 h 971"/>
                <a:gd name="T30" fmla="*/ 434 w 960"/>
                <a:gd name="T31" fmla="*/ 69 h 971"/>
                <a:gd name="T32" fmla="*/ 340 w 960"/>
                <a:gd name="T33" fmla="*/ 90 h 971"/>
                <a:gd name="T34" fmla="*/ 242 w 960"/>
                <a:gd name="T35" fmla="*/ 62 h 971"/>
                <a:gd name="T36" fmla="*/ 260 w 960"/>
                <a:gd name="T37" fmla="*/ 134 h 971"/>
                <a:gd name="T38" fmla="*/ 121 w 960"/>
                <a:gd name="T39" fmla="*/ 159 h 971"/>
                <a:gd name="T40" fmla="*/ 125 w 960"/>
                <a:gd name="T41" fmla="*/ 261 h 971"/>
                <a:gd name="T42" fmla="*/ 87 w 960"/>
                <a:gd name="T43" fmla="*/ 349 h 971"/>
                <a:gd name="T44" fmla="*/ 14 w 960"/>
                <a:gd name="T45" fmla="*/ 348 h 971"/>
                <a:gd name="T46" fmla="*/ 0 w 960"/>
                <a:gd name="T47" fmla="*/ 414 h 971"/>
                <a:gd name="T48" fmla="*/ 66 w 960"/>
                <a:gd name="T49" fmla="*/ 439 h 971"/>
                <a:gd name="T50" fmla="*/ 15 w 960"/>
                <a:gd name="T51" fmla="*/ 545 h 971"/>
                <a:gd name="T52" fmla="*/ 1 w 960"/>
                <a:gd name="T53" fmla="*/ 568 h 971"/>
                <a:gd name="T54" fmla="*/ 53 w 960"/>
                <a:gd name="T55" fmla="*/ 630 h 971"/>
                <a:gd name="T56" fmla="*/ 85 w 960"/>
                <a:gd name="T57" fmla="*/ 743 h 971"/>
                <a:gd name="T58" fmla="*/ 119 w 960"/>
                <a:gd name="T59" fmla="*/ 812 h 971"/>
                <a:gd name="T60" fmla="*/ 186 w 960"/>
                <a:gd name="T61" fmla="*/ 780 h 971"/>
                <a:gd name="T62" fmla="*/ 258 w 960"/>
                <a:gd name="T63" fmla="*/ 842 h 971"/>
                <a:gd name="T64" fmla="*/ 298 w 960"/>
                <a:gd name="T65" fmla="*/ 936 h 971"/>
                <a:gd name="T66" fmla="*/ 343 w 960"/>
                <a:gd name="T67" fmla="*/ 878 h 971"/>
                <a:gd name="T68" fmla="*/ 435 w 960"/>
                <a:gd name="T69" fmla="*/ 954 h 971"/>
                <a:gd name="T70" fmla="*/ 517 w 960"/>
                <a:gd name="T71" fmla="*/ 970 h 971"/>
                <a:gd name="T72" fmla="*/ 526 w 960"/>
                <a:gd name="T73" fmla="*/ 922 h 971"/>
                <a:gd name="T74" fmla="*/ 541 w 960"/>
                <a:gd name="T75" fmla="*/ 897 h 971"/>
                <a:gd name="T76" fmla="*/ 642 w 960"/>
                <a:gd name="T77" fmla="*/ 927 h 971"/>
                <a:gd name="T78" fmla="*/ 691 w 960"/>
                <a:gd name="T79" fmla="*/ 924 h 971"/>
                <a:gd name="T80" fmla="*/ 719 w 960"/>
                <a:gd name="T81" fmla="*/ 877 h 971"/>
                <a:gd name="T82" fmla="*/ 756 w 960"/>
                <a:gd name="T83" fmla="*/ 796 h 971"/>
                <a:gd name="T84" fmla="*/ 819 w 960"/>
                <a:gd name="T85" fmla="*/ 814 h 971"/>
                <a:gd name="T86" fmla="*/ 879 w 960"/>
                <a:gd name="T87" fmla="*/ 763 h 971"/>
                <a:gd name="T88" fmla="*/ 875 w 960"/>
                <a:gd name="T89" fmla="*/ 743 h 971"/>
                <a:gd name="T90" fmla="*/ 832 w 960"/>
                <a:gd name="T91" fmla="*/ 707 h 971"/>
                <a:gd name="T92" fmla="*/ 873 w 960"/>
                <a:gd name="T93" fmla="*/ 623 h 971"/>
                <a:gd name="T94" fmla="*/ 946 w 960"/>
                <a:gd name="T95" fmla="*/ 624 h 971"/>
                <a:gd name="T96" fmla="*/ 960 w 960"/>
                <a:gd name="T97" fmla="*/ 556 h 971"/>
                <a:gd name="T98" fmla="*/ 893 w 960"/>
                <a:gd name="T99" fmla="*/ 533 h 971"/>
                <a:gd name="T100" fmla="*/ 945 w 960"/>
                <a:gd name="T101" fmla="*/ 427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971">
                  <a:moveTo>
                    <a:pt x="208" y="486"/>
                  </a:moveTo>
                  <a:cubicBezTo>
                    <a:pt x="209" y="336"/>
                    <a:pt x="329" y="215"/>
                    <a:pt x="478" y="214"/>
                  </a:cubicBezTo>
                  <a:cubicBezTo>
                    <a:pt x="629" y="213"/>
                    <a:pt x="752" y="335"/>
                    <a:pt x="752" y="485"/>
                  </a:cubicBezTo>
                  <a:cubicBezTo>
                    <a:pt x="752" y="498"/>
                    <a:pt x="751" y="511"/>
                    <a:pt x="749" y="524"/>
                  </a:cubicBezTo>
                  <a:cubicBezTo>
                    <a:pt x="742" y="573"/>
                    <a:pt x="723" y="618"/>
                    <a:pt x="694" y="654"/>
                  </a:cubicBezTo>
                  <a:lnTo>
                    <a:pt x="691" y="658"/>
                  </a:lnTo>
                  <a:cubicBezTo>
                    <a:pt x="687" y="663"/>
                    <a:pt x="683" y="667"/>
                    <a:pt x="678" y="672"/>
                  </a:cubicBezTo>
                  <a:cubicBezTo>
                    <a:pt x="648" y="704"/>
                    <a:pt x="610" y="729"/>
                    <a:pt x="568" y="743"/>
                  </a:cubicBezTo>
                  <a:cubicBezTo>
                    <a:pt x="562" y="745"/>
                    <a:pt x="556" y="747"/>
                    <a:pt x="549" y="749"/>
                  </a:cubicBezTo>
                  <a:cubicBezTo>
                    <a:pt x="529" y="754"/>
                    <a:pt x="507" y="757"/>
                    <a:pt x="485" y="758"/>
                  </a:cubicBezTo>
                  <a:cubicBezTo>
                    <a:pt x="476" y="758"/>
                    <a:pt x="467" y="758"/>
                    <a:pt x="458" y="757"/>
                  </a:cubicBezTo>
                  <a:cubicBezTo>
                    <a:pt x="319" y="745"/>
                    <a:pt x="209" y="629"/>
                    <a:pt x="208" y="486"/>
                  </a:cubicBezTo>
                  <a:close/>
                  <a:moveTo>
                    <a:pt x="960" y="415"/>
                  </a:moveTo>
                  <a:lnTo>
                    <a:pt x="960" y="406"/>
                  </a:lnTo>
                  <a:cubicBezTo>
                    <a:pt x="960" y="403"/>
                    <a:pt x="959" y="400"/>
                    <a:pt x="958" y="397"/>
                  </a:cubicBezTo>
                  <a:cubicBezTo>
                    <a:pt x="956" y="387"/>
                    <a:pt x="953" y="377"/>
                    <a:pt x="951" y="366"/>
                  </a:cubicBezTo>
                  <a:cubicBezTo>
                    <a:pt x="950" y="360"/>
                    <a:pt x="948" y="354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4"/>
                    <a:pt x="878" y="348"/>
                  </a:cubicBezTo>
                  <a:cubicBezTo>
                    <a:pt x="874" y="349"/>
                    <a:pt x="872" y="348"/>
                    <a:pt x="871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6" y="261"/>
                  </a:lnTo>
                  <a:cubicBezTo>
                    <a:pt x="849" y="250"/>
                    <a:pt x="863" y="239"/>
                    <a:pt x="876" y="228"/>
                  </a:cubicBezTo>
                  <a:cubicBezTo>
                    <a:pt x="883" y="223"/>
                    <a:pt x="884" y="215"/>
                    <a:pt x="879" y="209"/>
                  </a:cubicBezTo>
                  <a:cubicBezTo>
                    <a:pt x="875" y="203"/>
                    <a:pt x="871" y="198"/>
                    <a:pt x="867" y="193"/>
                  </a:cubicBezTo>
                  <a:cubicBezTo>
                    <a:pt x="858" y="181"/>
                    <a:pt x="849" y="170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8" y="166"/>
                    <a:pt x="797" y="175"/>
                    <a:pt x="785" y="184"/>
                  </a:cubicBezTo>
                  <a:cubicBezTo>
                    <a:pt x="782" y="187"/>
                    <a:pt x="778" y="190"/>
                    <a:pt x="774" y="193"/>
                  </a:cubicBezTo>
                  <a:cubicBezTo>
                    <a:pt x="752" y="170"/>
                    <a:pt x="727" y="151"/>
                    <a:pt x="701" y="134"/>
                  </a:cubicBezTo>
                  <a:cubicBezTo>
                    <a:pt x="702" y="132"/>
                    <a:pt x="702" y="131"/>
                    <a:pt x="703" y="129"/>
                  </a:cubicBezTo>
                  <a:cubicBezTo>
                    <a:pt x="710" y="114"/>
                    <a:pt x="717" y="99"/>
                    <a:pt x="725" y="83"/>
                  </a:cubicBezTo>
                  <a:cubicBezTo>
                    <a:pt x="729" y="74"/>
                    <a:pt x="727" y="67"/>
                    <a:pt x="718" y="62"/>
                  </a:cubicBezTo>
                  <a:cubicBezTo>
                    <a:pt x="708" y="56"/>
                    <a:pt x="698" y="51"/>
                    <a:pt x="689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1" y="89"/>
                  </a:cubicBezTo>
                  <a:cubicBezTo>
                    <a:pt x="619" y="93"/>
                    <a:pt x="617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3"/>
                    <a:pt x="526" y="72"/>
                    <a:pt x="526" y="69"/>
                  </a:cubicBezTo>
                  <a:cubicBezTo>
                    <a:pt x="526" y="51"/>
                    <a:pt x="526" y="34"/>
                    <a:pt x="526" y="17"/>
                  </a:cubicBezTo>
                  <a:cubicBezTo>
                    <a:pt x="526" y="7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6" y="0"/>
                    <a:pt x="453" y="1"/>
                    <a:pt x="451" y="1"/>
                  </a:cubicBezTo>
                  <a:cubicBezTo>
                    <a:pt x="440" y="1"/>
                    <a:pt x="435" y="7"/>
                    <a:pt x="435" y="17"/>
                  </a:cubicBezTo>
                  <a:lnTo>
                    <a:pt x="434" y="69"/>
                  </a:lnTo>
                  <a:cubicBezTo>
                    <a:pt x="434" y="72"/>
                    <a:pt x="434" y="73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4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4" y="34"/>
                    <a:pt x="305" y="32"/>
                    <a:pt x="297" y="35"/>
                  </a:cubicBezTo>
                  <a:cubicBezTo>
                    <a:pt x="279" y="44"/>
                    <a:pt x="260" y="53"/>
                    <a:pt x="242" y="62"/>
                  </a:cubicBezTo>
                  <a:cubicBezTo>
                    <a:pt x="233" y="67"/>
                    <a:pt x="232" y="74"/>
                    <a:pt x="236" y="83"/>
                  </a:cubicBezTo>
                  <a:cubicBezTo>
                    <a:pt x="242" y="96"/>
                    <a:pt x="248" y="109"/>
                    <a:pt x="254" y="123"/>
                  </a:cubicBezTo>
                  <a:cubicBezTo>
                    <a:pt x="256" y="126"/>
                    <a:pt x="258" y="130"/>
                    <a:pt x="260" y="134"/>
                  </a:cubicBezTo>
                  <a:cubicBezTo>
                    <a:pt x="233" y="151"/>
                    <a:pt x="209" y="171"/>
                    <a:pt x="186" y="193"/>
                  </a:cubicBezTo>
                  <a:cubicBezTo>
                    <a:pt x="171" y="181"/>
                    <a:pt x="156" y="169"/>
                    <a:pt x="142" y="158"/>
                  </a:cubicBezTo>
                  <a:cubicBezTo>
                    <a:pt x="135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5" y="228"/>
                  </a:cubicBezTo>
                  <a:cubicBezTo>
                    <a:pt x="98" y="239"/>
                    <a:pt x="111" y="250"/>
                    <a:pt x="125" y="261"/>
                  </a:cubicBezTo>
                  <a:lnTo>
                    <a:pt x="128" y="264"/>
                  </a:lnTo>
                  <a:cubicBezTo>
                    <a:pt x="121" y="278"/>
                    <a:pt x="113" y="292"/>
                    <a:pt x="106" y="306"/>
                  </a:cubicBezTo>
                  <a:cubicBezTo>
                    <a:pt x="99" y="320"/>
                    <a:pt x="94" y="334"/>
                    <a:pt x="87" y="349"/>
                  </a:cubicBezTo>
                  <a:lnTo>
                    <a:pt x="83" y="348"/>
                  </a:lnTo>
                  <a:cubicBezTo>
                    <a:pt x="66" y="345"/>
                    <a:pt x="50" y="341"/>
                    <a:pt x="33" y="337"/>
                  </a:cubicBezTo>
                  <a:cubicBezTo>
                    <a:pt x="23" y="335"/>
                    <a:pt x="17" y="339"/>
                    <a:pt x="14" y="348"/>
                  </a:cubicBezTo>
                  <a:cubicBezTo>
                    <a:pt x="12" y="355"/>
                    <a:pt x="10" y="362"/>
                    <a:pt x="8" y="370"/>
                  </a:cubicBezTo>
                  <a:cubicBezTo>
                    <a:pt x="5" y="382"/>
                    <a:pt x="3" y="395"/>
                    <a:pt x="0" y="408"/>
                  </a:cubicBezTo>
                  <a:lnTo>
                    <a:pt x="0" y="414"/>
                  </a:lnTo>
                  <a:cubicBezTo>
                    <a:pt x="2" y="422"/>
                    <a:pt x="8" y="425"/>
                    <a:pt x="15" y="427"/>
                  </a:cubicBezTo>
                  <a:cubicBezTo>
                    <a:pt x="25" y="428"/>
                    <a:pt x="34" y="431"/>
                    <a:pt x="44" y="433"/>
                  </a:cubicBezTo>
                  <a:cubicBezTo>
                    <a:pt x="52" y="435"/>
                    <a:pt x="60" y="437"/>
                    <a:pt x="66" y="439"/>
                  </a:cubicBezTo>
                  <a:lnTo>
                    <a:pt x="66" y="533"/>
                  </a:lnTo>
                  <a:cubicBezTo>
                    <a:pt x="66" y="533"/>
                    <a:pt x="64" y="534"/>
                    <a:pt x="62" y="534"/>
                  </a:cubicBezTo>
                  <a:cubicBezTo>
                    <a:pt x="47" y="538"/>
                    <a:pt x="31" y="542"/>
                    <a:pt x="15" y="545"/>
                  </a:cubicBezTo>
                  <a:cubicBezTo>
                    <a:pt x="8" y="547"/>
                    <a:pt x="3" y="550"/>
                    <a:pt x="0" y="557"/>
                  </a:cubicBezTo>
                  <a:lnTo>
                    <a:pt x="0" y="564"/>
                  </a:lnTo>
                  <a:lnTo>
                    <a:pt x="1" y="568"/>
                  </a:lnTo>
                  <a:cubicBezTo>
                    <a:pt x="5" y="586"/>
                    <a:pt x="9" y="604"/>
                    <a:pt x="14" y="622"/>
                  </a:cubicBezTo>
                  <a:cubicBezTo>
                    <a:pt x="16" y="633"/>
                    <a:pt x="23" y="637"/>
                    <a:pt x="34" y="634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9" y="653"/>
                    <a:pt x="112" y="681"/>
                    <a:pt x="129" y="707"/>
                  </a:cubicBezTo>
                  <a:cubicBezTo>
                    <a:pt x="114" y="720"/>
                    <a:pt x="99" y="731"/>
                    <a:pt x="85" y="743"/>
                  </a:cubicBezTo>
                  <a:cubicBezTo>
                    <a:pt x="78" y="749"/>
                    <a:pt x="77" y="756"/>
                    <a:pt x="82" y="764"/>
                  </a:cubicBezTo>
                  <a:cubicBezTo>
                    <a:pt x="83" y="767"/>
                    <a:pt x="86" y="770"/>
                    <a:pt x="88" y="773"/>
                  </a:cubicBezTo>
                  <a:cubicBezTo>
                    <a:pt x="98" y="786"/>
                    <a:pt x="109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lnTo>
                    <a:pt x="158" y="802"/>
                  </a:lnTo>
                  <a:cubicBezTo>
                    <a:pt x="167" y="794"/>
                    <a:pt x="177" y="787"/>
                    <a:pt x="186" y="780"/>
                  </a:cubicBezTo>
                  <a:cubicBezTo>
                    <a:pt x="198" y="790"/>
                    <a:pt x="209" y="801"/>
                    <a:pt x="221" y="810"/>
                  </a:cubicBezTo>
                  <a:cubicBezTo>
                    <a:pt x="234" y="820"/>
                    <a:pt x="247" y="829"/>
                    <a:pt x="259" y="838"/>
                  </a:cubicBezTo>
                  <a:lnTo>
                    <a:pt x="258" y="842"/>
                  </a:lnTo>
                  <a:cubicBezTo>
                    <a:pt x="250" y="858"/>
                    <a:pt x="243" y="873"/>
                    <a:pt x="236" y="889"/>
                  </a:cubicBezTo>
                  <a:cubicBezTo>
                    <a:pt x="232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6"/>
                  </a:cubicBezTo>
                  <a:cubicBezTo>
                    <a:pt x="307" y="940"/>
                    <a:pt x="313" y="937"/>
                    <a:pt x="318" y="929"/>
                  </a:cubicBezTo>
                  <a:lnTo>
                    <a:pt x="331" y="901"/>
                  </a:lnTo>
                  <a:cubicBezTo>
                    <a:pt x="335" y="893"/>
                    <a:pt x="339" y="886"/>
                    <a:pt x="343" y="878"/>
                  </a:cubicBezTo>
                  <a:cubicBezTo>
                    <a:pt x="371" y="888"/>
                    <a:pt x="399" y="894"/>
                    <a:pt x="429" y="898"/>
                  </a:cubicBezTo>
                  <a:cubicBezTo>
                    <a:pt x="431" y="898"/>
                    <a:pt x="433" y="899"/>
                    <a:pt x="435" y="899"/>
                  </a:cubicBezTo>
                  <a:lnTo>
                    <a:pt x="435" y="954"/>
                  </a:lnTo>
                  <a:cubicBezTo>
                    <a:pt x="435" y="965"/>
                    <a:pt x="439" y="970"/>
                    <a:pt x="450" y="971"/>
                  </a:cubicBezTo>
                  <a:cubicBezTo>
                    <a:pt x="470" y="971"/>
                    <a:pt x="491" y="971"/>
                    <a:pt x="512" y="971"/>
                  </a:cubicBezTo>
                  <a:cubicBezTo>
                    <a:pt x="514" y="971"/>
                    <a:pt x="516" y="970"/>
                    <a:pt x="517" y="970"/>
                  </a:cubicBezTo>
                  <a:cubicBezTo>
                    <a:pt x="522" y="968"/>
                    <a:pt x="525" y="964"/>
                    <a:pt x="525" y="958"/>
                  </a:cubicBezTo>
                  <a:lnTo>
                    <a:pt x="526" y="955"/>
                  </a:lnTo>
                  <a:cubicBezTo>
                    <a:pt x="526" y="944"/>
                    <a:pt x="526" y="933"/>
                    <a:pt x="526" y="922"/>
                  </a:cubicBezTo>
                  <a:cubicBezTo>
                    <a:pt x="526" y="916"/>
                    <a:pt x="526" y="910"/>
                    <a:pt x="526" y="903"/>
                  </a:cubicBezTo>
                  <a:cubicBezTo>
                    <a:pt x="526" y="902"/>
                    <a:pt x="526" y="900"/>
                    <a:pt x="526" y="899"/>
                  </a:cubicBezTo>
                  <a:cubicBezTo>
                    <a:pt x="531" y="898"/>
                    <a:pt x="536" y="897"/>
                    <a:pt x="541" y="897"/>
                  </a:cubicBezTo>
                  <a:cubicBezTo>
                    <a:pt x="567" y="893"/>
                    <a:pt x="593" y="887"/>
                    <a:pt x="618" y="878"/>
                  </a:cubicBezTo>
                  <a:cubicBezTo>
                    <a:pt x="619" y="879"/>
                    <a:pt x="619" y="880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6"/>
                    <a:pt x="652" y="939"/>
                    <a:pt x="659" y="937"/>
                  </a:cubicBezTo>
                  <a:cubicBezTo>
                    <a:pt x="661" y="937"/>
                    <a:pt x="663" y="937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5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8"/>
                  </a:cubicBezTo>
                  <a:cubicBezTo>
                    <a:pt x="714" y="829"/>
                    <a:pt x="727" y="820"/>
                    <a:pt x="739" y="810"/>
                  </a:cubicBezTo>
                  <a:cubicBezTo>
                    <a:pt x="745" y="806"/>
                    <a:pt x="751" y="801"/>
                    <a:pt x="756" y="796"/>
                  </a:cubicBezTo>
                  <a:cubicBezTo>
                    <a:pt x="762" y="791"/>
                    <a:pt x="768" y="785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6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42" y="810"/>
                    <a:pt x="844" y="808"/>
                    <a:pt x="846" y="806"/>
                  </a:cubicBezTo>
                  <a:cubicBezTo>
                    <a:pt x="857" y="792"/>
                    <a:pt x="868" y="778"/>
                    <a:pt x="879" y="763"/>
                  </a:cubicBezTo>
                  <a:cubicBezTo>
                    <a:pt x="884" y="758"/>
                    <a:pt x="883" y="752"/>
                    <a:pt x="879" y="747"/>
                  </a:cubicBezTo>
                  <a:lnTo>
                    <a:pt x="876" y="743"/>
                  </a:lnTo>
                  <a:lnTo>
                    <a:pt x="875" y="743"/>
                  </a:lnTo>
                  <a:cubicBezTo>
                    <a:pt x="869" y="738"/>
                    <a:pt x="862" y="732"/>
                    <a:pt x="856" y="727"/>
                  </a:cubicBezTo>
                  <a:cubicBezTo>
                    <a:pt x="849" y="722"/>
                    <a:pt x="842" y="716"/>
                    <a:pt x="835" y="710"/>
                  </a:cubicBezTo>
                  <a:lnTo>
                    <a:pt x="832" y="707"/>
                  </a:lnTo>
                  <a:cubicBezTo>
                    <a:pt x="836" y="701"/>
                    <a:pt x="839" y="695"/>
                    <a:pt x="843" y="689"/>
                  </a:cubicBezTo>
                  <a:cubicBezTo>
                    <a:pt x="845" y="685"/>
                    <a:pt x="846" y="682"/>
                    <a:pt x="848" y="679"/>
                  </a:cubicBezTo>
                  <a:cubicBezTo>
                    <a:pt x="858" y="661"/>
                    <a:pt x="866" y="642"/>
                    <a:pt x="873" y="623"/>
                  </a:cubicBezTo>
                  <a:cubicBezTo>
                    <a:pt x="887" y="626"/>
                    <a:pt x="902" y="629"/>
                    <a:pt x="916" y="632"/>
                  </a:cubicBezTo>
                  <a:cubicBezTo>
                    <a:pt x="920" y="633"/>
                    <a:pt x="924" y="634"/>
                    <a:pt x="928" y="635"/>
                  </a:cubicBezTo>
                  <a:cubicBezTo>
                    <a:pt x="937" y="637"/>
                    <a:pt x="944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8" y="578"/>
                    <a:pt x="960" y="565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7"/>
                  </a:cubicBezTo>
                  <a:cubicBezTo>
                    <a:pt x="906" y="536"/>
                    <a:pt x="899" y="534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4"/>
                    <a:pt x="893" y="439"/>
                  </a:cubicBezTo>
                  <a:cubicBezTo>
                    <a:pt x="911" y="435"/>
                    <a:pt x="928" y="430"/>
                    <a:pt x="945" y="427"/>
                  </a:cubicBezTo>
                  <a:cubicBezTo>
                    <a:pt x="952" y="425"/>
                    <a:pt x="958" y="422"/>
                    <a:pt x="960" y="415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11EDA393-F107-44D7-8D1E-F8F6921E46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99188" y="2932112"/>
              <a:ext cx="322263" cy="330200"/>
            </a:xfrm>
            <a:custGeom>
              <a:avLst/>
              <a:gdLst>
                <a:gd name="T0" fmla="*/ 319 w 716"/>
                <a:gd name="T1" fmla="*/ 562 h 725"/>
                <a:gd name="T2" fmla="*/ 319 w 716"/>
                <a:gd name="T3" fmla="*/ 562 h 725"/>
                <a:gd name="T4" fmla="*/ 319 w 716"/>
                <a:gd name="T5" fmla="*/ 562 h 725"/>
                <a:gd name="T6" fmla="*/ 319 w 716"/>
                <a:gd name="T7" fmla="*/ 562 h 725"/>
                <a:gd name="T8" fmla="*/ 242 w 716"/>
                <a:gd name="T9" fmla="*/ 529 h 725"/>
                <a:gd name="T10" fmla="*/ 561 w 716"/>
                <a:gd name="T11" fmla="*/ 362 h 725"/>
                <a:gd name="T12" fmla="*/ 705 w 716"/>
                <a:gd name="T13" fmla="*/ 319 h 725"/>
                <a:gd name="T14" fmla="*/ 713 w 716"/>
                <a:gd name="T15" fmla="*/ 290 h 725"/>
                <a:gd name="T16" fmla="*/ 649 w 716"/>
                <a:gd name="T17" fmla="*/ 258 h 725"/>
                <a:gd name="T18" fmla="*/ 629 w 716"/>
                <a:gd name="T19" fmla="*/ 191 h 725"/>
                <a:gd name="T20" fmla="*/ 610 w 716"/>
                <a:gd name="T21" fmla="*/ 118 h 725"/>
                <a:gd name="T22" fmla="*/ 522 w 716"/>
                <a:gd name="T23" fmla="*/ 101 h 725"/>
                <a:gd name="T24" fmla="*/ 513 w 716"/>
                <a:gd name="T25" fmla="*/ 35 h 725"/>
                <a:gd name="T26" fmla="*/ 479 w 716"/>
                <a:gd name="T27" fmla="*/ 33 h 725"/>
                <a:gd name="T28" fmla="*/ 395 w 716"/>
                <a:gd name="T29" fmla="*/ 56 h 725"/>
                <a:gd name="T30" fmla="*/ 381 w 716"/>
                <a:gd name="T31" fmla="*/ 1 h 725"/>
                <a:gd name="T32" fmla="*/ 324 w 716"/>
                <a:gd name="T33" fmla="*/ 14 h 725"/>
                <a:gd name="T34" fmla="*/ 254 w 716"/>
                <a:gd name="T35" fmla="*/ 67 h 725"/>
                <a:gd name="T36" fmla="*/ 176 w 716"/>
                <a:gd name="T37" fmla="*/ 62 h 725"/>
                <a:gd name="T38" fmla="*/ 106 w 716"/>
                <a:gd name="T39" fmla="*/ 118 h 725"/>
                <a:gd name="T40" fmla="*/ 93 w 716"/>
                <a:gd name="T41" fmla="*/ 195 h 725"/>
                <a:gd name="T42" fmla="*/ 62 w 716"/>
                <a:gd name="T43" fmla="*/ 260 h 725"/>
                <a:gd name="T44" fmla="*/ 0 w 716"/>
                <a:gd name="T45" fmla="*/ 305 h 725"/>
                <a:gd name="T46" fmla="*/ 49 w 716"/>
                <a:gd name="T47" fmla="*/ 328 h 725"/>
                <a:gd name="T48" fmla="*/ 41 w 716"/>
                <a:gd name="T49" fmla="*/ 400 h 725"/>
                <a:gd name="T50" fmla="*/ 1 w 716"/>
                <a:gd name="T51" fmla="*/ 424 h 725"/>
                <a:gd name="T52" fmla="*/ 66 w 716"/>
                <a:gd name="T53" fmla="*/ 465 h 725"/>
                <a:gd name="T54" fmla="*/ 65 w 716"/>
                <a:gd name="T55" fmla="*/ 577 h 725"/>
                <a:gd name="T56" fmla="*/ 138 w 716"/>
                <a:gd name="T57" fmla="*/ 582 h 725"/>
                <a:gd name="T58" fmla="*/ 192 w 716"/>
                <a:gd name="T59" fmla="*/ 628 h 725"/>
                <a:gd name="T60" fmla="*/ 177 w 716"/>
                <a:gd name="T61" fmla="*/ 676 h 725"/>
                <a:gd name="T62" fmla="*/ 237 w 716"/>
                <a:gd name="T63" fmla="*/ 693 h 725"/>
                <a:gd name="T64" fmla="*/ 324 w 716"/>
                <a:gd name="T65" fmla="*/ 671 h 725"/>
                <a:gd name="T66" fmla="*/ 379 w 716"/>
                <a:gd name="T67" fmla="*/ 724 h 725"/>
                <a:gd name="T68" fmla="*/ 392 w 716"/>
                <a:gd name="T69" fmla="*/ 674 h 725"/>
                <a:gd name="T70" fmla="*/ 462 w 716"/>
                <a:gd name="T71" fmla="*/ 658 h 725"/>
                <a:gd name="T72" fmla="*/ 503 w 716"/>
                <a:gd name="T73" fmla="*/ 695 h 725"/>
                <a:gd name="T74" fmla="*/ 540 w 716"/>
                <a:gd name="T75" fmla="*/ 663 h 725"/>
                <a:gd name="T76" fmla="*/ 578 w 716"/>
                <a:gd name="T77" fmla="*/ 582 h 725"/>
                <a:gd name="T78" fmla="*/ 648 w 716"/>
                <a:gd name="T79" fmla="*/ 579 h 725"/>
                <a:gd name="T80" fmla="*/ 620 w 716"/>
                <a:gd name="T81" fmla="*/ 528 h 725"/>
                <a:gd name="T82" fmla="*/ 710 w 716"/>
                <a:gd name="T83" fmla="*/ 451 h 725"/>
                <a:gd name="T84" fmla="*/ 680 w 716"/>
                <a:gd name="T85" fmla="*/ 401 h 725"/>
                <a:gd name="T86" fmla="*/ 666 w 716"/>
                <a:gd name="T87" fmla="*/ 328 h 725"/>
                <a:gd name="T88" fmla="*/ 337 w 716"/>
                <a:gd name="T89" fmla="*/ 580 h 725"/>
                <a:gd name="T90" fmla="*/ 337 w 716"/>
                <a:gd name="T91" fmla="*/ 580 h 725"/>
                <a:gd name="T92" fmla="*/ 337 w 716"/>
                <a:gd name="T93" fmla="*/ 580 h 725"/>
                <a:gd name="T94" fmla="*/ 337 w 716"/>
                <a:gd name="T95" fmla="*/ 58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6" h="725"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62" y="566"/>
                  </a:moveTo>
                  <a:cubicBezTo>
                    <a:pt x="354" y="566"/>
                    <a:pt x="346" y="565"/>
                    <a:pt x="339" y="565"/>
                  </a:cubicBezTo>
                  <a:cubicBezTo>
                    <a:pt x="332" y="564"/>
                    <a:pt x="325" y="563"/>
                    <a:pt x="319" y="562"/>
                  </a:cubicBezTo>
                  <a:cubicBezTo>
                    <a:pt x="291" y="556"/>
                    <a:pt x="265" y="545"/>
                    <a:pt x="242" y="529"/>
                  </a:cubicBezTo>
                  <a:cubicBezTo>
                    <a:pt x="190" y="493"/>
                    <a:pt x="155" y="432"/>
                    <a:pt x="155" y="363"/>
                  </a:cubicBezTo>
                  <a:cubicBezTo>
                    <a:pt x="155" y="251"/>
                    <a:pt x="245" y="161"/>
                    <a:pt x="356" y="160"/>
                  </a:cubicBezTo>
                  <a:cubicBezTo>
                    <a:pt x="362" y="160"/>
                    <a:pt x="369" y="160"/>
                    <a:pt x="375" y="161"/>
                  </a:cubicBezTo>
                  <a:cubicBezTo>
                    <a:pt x="479" y="170"/>
                    <a:pt x="561" y="256"/>
                    <a:pt x="561" y="362"/>
                  </a:cubicBezTo>
                  <a:cubicBezTo>
                    <a:pt x="561" y="394"/>
                    <a:pt x="554" y="423"/>
                    <a:pt x="541" y="449"/>
                  </a:cubicBezTo>
                  <a:lnTo>
                    <a:pt x="541" y="449"/>
                  </a:lnTo>
                  <a:cubicBezTo>
                    <a:pt x="509" y="518"/>
                    <a:pt x="440" y="564"/>
                    <a:pt x="362" y="566"/>
                  </a:cubicBezTo>
                  <a:close/>
                  <a:moveTo>
                    <a:pt x="705" y="319"/>
                  </a:moveTo>
                  <a:cubicBezTo>
                    <a:pt x="710" y="318"/>
                    <a:pt x="714" y="315"/>
                    <a:pt x="716" y="310"/>
                  </a:cubicBezTo>
                  <a:lnTo>
                    <a:pt x="716" y="303"/>
                  </a:lnTo>
                  <a:cubicBezTo>
                    <a:pt x="715" y="301"/>
                    <a:pt x="715" y="299"/>
                    <a:pt x="714" y="297"/>
                  </a:cubicBezTo>
                  <a:cubicBezTo>
                    <a:pt x="714" y="294"/>
                    <a:pt x="713" y="292"/>
                    <a:pt x="713" y="290"/>
                  </a:cubicBezTo>
                  <a:cubicBezTo>
                    <a:pt x="710" y="280"/>
                    <a:pt x="708" y="270"/>
                    <a:pt x="705" y="260"/>
                  </a:cubicBezTo>
                  <a:cubicBezTo>
                    <a:pt x="704" y="253"/>
                    <a:pt x="699" y="251"/>
                    <a:pt x="692" y="252"/>
                  </a:cubicBezTo>
                  <a:cubicBezTo>
                    <a:pt x="679" y="255"/>
                    <a:pt x="667" y="257"/>
                    <a:pt x="654" y="260"/>
                  </a:cubicBezTo>
                  <a:cubicBezTo>
                    <a:pt x="651" y="261"/>
                    <a:pt x="650" y="260"/>
                    <a:pt x="649" y="258"/>
                  </a:cubicBezTo>
                  <a:cubicBezTo>
                    <a:pt x="644" y="245"/>
                    <a:pt x="638" y="232"/>
                    <a:pt x="632" y="219"/>
                  </a:cubicBezTo>
                  <a:cubicBezTo>
                    <a:pt x="629" y="212"/>
                    <a:pt x="624" y="205"/>
                    <a:pt x="620" y="198"/>
                  </a:cubicBezTo>
                  <a:lnTo>
                    <a:pt x="623" y="195"/>
                  </a:lnTo>
                  <a:cubicBezTo>
                    <a:pt x="625" y="194"/>
                    <a:pt x="627" y="192"/>
                    <a:pt x="629" y="191"/>
                  </a:cubicBezTo>
                  <a:cubicBezTo>
                    <a:pt x="637" y="184"/>
                    <a:pt x="645" y="178"/>
                    <a:pt x="653" y="171"/>
                  </a:cubicBezTo>
                  <a:cubicBezTo>
                    <a:pt x="658" y="167"/>
                    <a:pt x="659" y="161"/>
                    <a:pt x="655" y="156"/>
                  </a:cubicBezTo>
                  <a:cubicBezTo>
                    <a:pt x="646" y="144"/>
                    <a:pt x="636" y="131"/>
                    <a:pt x="626" y="119"/>
                  </a:cubicBezTo>
                  <a:cubicBezTo>
                    <a:pt x="622" y="114"/>
                    <a:pt x="616" y="114"/>
                    <a:pt x="610" y="118"/>
                  </a:cubicBezTo>
                  <a:cubicBezTo>
                    <a:pt x="605" y="123"/>
                    <a:pt x="599" y="127"/>
                    <a:pt x="593" y="132"/>
                  </a:cubicBezTo>
                  <a:cubicBezTo>
                    <a:pt x="591" y="134"/>
                    <a:pt x="588" y="136"/>
                    <a:pt x="585" y="138"/>
                  </a:cubicBezTo>
                  <a:cubicBezTo>
                    <a:pt x="583" y="140"/>
                    <a:pt x="580" y="142"/>
                    <a:pt x="577" y="144"/>
                  </a:cubicBezTo>
                  <a:cubicBezTo>
                    <a:pt x="560" y="128"/>
                    <a:pt x="542" y="113"/>
                    <a:pt x="522" y="101"/>
                  </a:cubicBezTo>
                  <a:lnTo>
                    <a:pt x="524" y="97"/>
                  </a:lnTo>
                  <a:cubicBezTo>
                    <a:pt x="529" y="86"/>
                    <a:pt x="535" y="74"/>
                    <a:pt x="540" y="63"/>
                  </a:cubicBezTo>
                  <a:cubicBezTo>
                    <a:pt x="544" y="56"/>
                    <a:pt x="542" y="51"/>
                    <a:pt x="535" y="47"/>
                  </a:cubicBezTo>
                  <a:cubicBezTo>
                    <a:pt x="528" y="43"/>
                    <a:pt x="521" y="39"/>
                    <a:pt x="513" y="35"/>
                  </a:cubicBezTo>
                  <a:lnTo>
                    <a:pt x="513" y="35"/>
                  </a:lnTo>
                  <a:cubicBezTo>
                    <a:pt x="507" y="32"/>
                    <a:pt x="501" y="30"/>
                    <a:pt x="494" y="27"/>
                  </a:cubicBezTo>
                  <a:cubicBezTo>
                    <a:pt x="488" y="24"/>
                    <a:pt x="483" y="26"/>
                    <a:pt x="479" y="33"/>
                  </a:cubicBezTo>
                  <a:lnTo>
                    <a:pt x="479" y="33"/>
                  </a:lnTo>
                  <a:cubicBezTo>
                    <a:pt x="474" y="44"/>
                    <a:pt x="468" y="56"/>
                    <a:pt x="463" y="67"/>
                  </a:cubicBezTo>
                  <a:cubicBezTo>
                    <a:pt x="461" y="70"/>
                    <a:pt x="460" y="71"/>
                    <a:pt x="456" y="69"/>
                  </a:cubicBezTo>
                  <a:cubicBezTo>
                    <a:pt x="437" y="63"/>
                    <a:pt x="416" y="58"/>
                    <a:pt x="395" y="56"/>
                  </a:cubicBezTo>
                  <a:lnTo>
                    <a:pt x="395" y="56"/>
                  </a:lnTo>
                  <a:cubicBezTo>
                    <a:pt x="393" y="55"/>
                    <a:pt x="392" y="54"/>
                    <a:pt x="392" y="52"/>
                  </a:cubicBezTo>
                  <a:lnTo>
                    <a:pt x="392" y="41"/>
                  </a:lnTo>
                  <a:cubicBezTo>
                    <a:pt x="392" y="32"/>
                    <a:pt x="392" y="22"/>
                    <a:pt x="392" y="13"/>
                  </a:cubicBezTo>
                  <a:cubicBezTo>
                    <a:pt x="392" y="6"/>
                    <a:pt x="388" y="2"/>
                    <a:pt x="381" y="1"/>
                  </a:cubicBezTo>
                  <a:cubicBezTo>
                    <a:pt x="379" y="1"/>
                    <a:pt x="376" y="1"/>
                    <a:pt x="374" y="0"/>
                  </a:cubicBezTo>
                  <a:lnTo>
                    <a:pt x="342" y="0"/>
                  </a:lnTo>
                  <a:cubicBezTo>
                    <a:pt x="340" y="1"/>
                    <a:pt x="338" y="1"/>
                    <a:pt x="336" y="1"/>
                  </a:cubicBezTo>
                  <a:cubicBezTo>
                    <a:pt x="328" y="2"/>
                    <a:pt x="324" y="6"/>
                    <a:pt x="324" y="14"/>
                  </a:cubicBezTo>
                  <a:lnTo>
                    <a:pt x="324" y="52"/>
                  </a:lnTo>
                  <a:cubicBezTo>
                    <a:pt x="324" y="54"/>
                    <a:pt x="323" y="55"/>
                    <a:pt x="321" y="56"/>
                  </a:cubicBezTo>
                  <a:cubicBezTo>
                    <a:pt x="300" y="58"/>
                    <a:pt x="279" y="63"/>
                    <a:pt x="259" y="70"/>
                  </a:cubicBezTo>
                  <a:cubicBezTo>
                    <a:pt x="256" y="71"/>
                    <a:pt x="255" y="70"/>
                    <a:pt x="254" y="67"/>
                  </a:cubicBezTo>
                  <a:cubicBezTo>
                    <a:pt x="248" y="56"/>
                    <a:pt x="242" y="45"/>
                    <a:pt x="237" y="33"/>
                  </a:cubicBezTo>
                  <a:cubicBezTo>
                    <a:pt x="234" y="26"/>
                    <a:pt x="227" y="25"/>
                    <a:pt x="222" y="27"/>
                  </a:cubicBezTo>
                  <a:cubicBezTo>
                    <a:pt x="208" y="34"/>
                    <a:pt x="194" y="40"/>
                    <a:pt x="180" y="47"/>
                  </a:cubicBezTo>
                  <a:cubicBezTo>
                    <a:pt x="174" y="50"/>
                    <a:pt x="173" y="56"/>
                    <a:pt x="176" y="62"/>
                  </a:cubicBezTo>
                  <a:cubicBezTo>
                    <a:pt x="180" y="72"/>
                    <a:pt x="185" y="82"/>
                    <a:pt x="190" y="92"/>
                  </a:cubicBezTo>
                  <a:cubicBezTo>
                    <a:pt x="191" y="95"/>
                    <a:pt x="192" y="98"/>
                    <a:pt x="194" y="101"/>
                  </a:cubicBezTo>
                  <a:cubicBezTo>
                    <a:pt x="173" y="113"/>
                    <a:pt x="155" y="128"/>
                    <a:pt x="139" y="144"/>
                  </a:cubicBezTo>
                  <a:cubicBezTo>
                    <a:pt x="128" y="135"/>
                    <a:pt x="117" y="127"/>
                    <a:pt x="106" y="118"/>
                  </a:cubicBezTo>
                  <a:cubicBezTo>
                    <a:pt x="100" y="114"/>
                    <a:pt x="94" y="114"/>
                    <a:pt x="90" y="119"/>
                  </a:cubicBezTo>
                  <a:cubicBezTo>
                    <a:pt x="80" y="131"/>
                    <a:pt x="70" y="144"/>
                    <a:pt x="61" y="156"/>
                  </a:cubicBezTo>
                  <a:cubicBezTo>
                    <a:pt x="57" y="161"/>
                    <a:pt x="58" y="167"/>
                    <a:pt x="63" y="171"/>
                  </a:cubicBezTo>
                  <a:cubicBezTo>
                    <a:pt x="73" y="179"/>
                    <a:pt x="83" y="187"/>
                    <a:pt x="93" y="195"/>
                  </a:cubicBezTo>
                  <a:lnTo>
                    <a:pt x="96" y="198"/>
                  </a:lnTo>
                  <a:cubicBezTo>
                    <a:pt x="90" y="208"/>
                    <a:pt x="84" y="218"/>
                    <a:pt x="79" y="229"/>
                  </a:cubicBezTo>
                  <a:cubicBezTo>
                    <a:pt x="74" y="239"/>
                    <a:pt x="70" y="250"/>
                    <a:pt x="65" y="261"/>
                  </a:cubicBezTo>
                  <a:lnTo>
                    <a:pt x="62" y="260"/>
                  </a:lnTo>
                  <a:cubicBezTo>
                    <a:pt x="49" y="258"/>
                    <a:pt x="37" y="255"/>
                    <a:pt x="24" y="252"/>
                  </a:cubicBezTo>
                  <a:cubicBezTo>
                    <a:pt x="17" y="251"/>
                    <a:pt x="12" y="253"/>
                    <a:pt x="10" y="260"/>
                  </a:cubicBezTo>
                  <a:cubicBezTo>
                    <a:pt x="9" y="266"/>
                    <a:pt x="7" y="271"/>
                    <a:pt x="6" y="276"/>
                  </a:cubicBezTo>
                  <a:cubicBezTo>
                    <a:pt x="4" y="286"/>
                    <a:pt x="2" y="295"/>
                    <a:pt x="0" y="305"/>
                  </a:cubicBezTo>
                  <a:lnTo>
                    <a:pt x="0" y="310"/>
                  </a:lnTo>
                  <a:cubicBezTo>
                    <a:pt x="2" y="315"/>
                    <a:pt x="6" y="318"/>
                    <a:pt x="11" y="319"/>
                  </a:cubicBezTo>
                  <a:cubicBezTo>
                    <a:pt x="18" y="320"/>
                    <a:pt x="26" y="322"/>
                    <a:pt x="33" y="324"/>
                  </a:cubicBezTo>
                  <a:cubicBezTo>
                    <a:pt x="39" y="325"/>
                    <a:pt x="44" y="326"/>
                    <a:pt x="49" y="328"/>
                  </a:cubicBezTo>
                  <a:lnTo>
                    <a:pt x="49" y="398"/>
                  </a:lnTo>
                  <a:lnTo>
                    <a:pt x="49" y="398"/>
                  </a:lnTo>
                  <a:lnTo>
                    <a:pt x="46" y="399"/>
                  </a:lnTo>
                  <a:cubicBezTo>
                    <a:pt x="45" y="399"/>
                    <a:pt x="43" y="400"/>
                    <a:pt x="41" y="400"/>
                  </a:cubicBezTo>
                  <a:cubicBezTo>
                    <a:pt x="31" y="403"/>
                    <a:pt x="21" y="405"/>
                    <a:pt x="11" y="407"/>
                  </a:cubicBezTo>
                  <a:cubicBezTo>
                    <a:pt x="6" y="408"/>
                    <a:pt x="2" y="411"/>
                    <a:pt x="0" y="416"/>
                  </a:cubicBezTo>
                  <a:lnTo>
                    <a:pt x="0" y="421"/>
                  </a:lnTo>
                  <a:lnTo>
                    <a:pt x="1" y="424"/>
                  </a:lnTo>
                  <a:cubicBezTo>
                    <a:pt x="4" y="437"/>
                    <a:pt x="7" y="451"/>
                    <a:pt x="10" y="465"/>
                  </a:cubicBezTo>
                  <a:cubicBezTo>
                    <a:pt x="12" y="473"/>
                    <a:pt x="17" y="475"/>
                    <a:pt x="25" y="474"/>
                  </a:cubicBezTo>
                  <a:cubicBezTo>
                    <a:pt x="30" y="473"/>
                    <a:pt x="35" y="472"/>
                    <a:pt x="39" y="471"/>
                  </a:cubicBezTo>
                  <a:cubicBezTo>
                    <a:pt x="48" y="469"/>
                    <a:pt x="57" y="467"/>
                    <a:pt x="66" y="465"/>
                  </a:cubicBezTo>
                  <a:cubicBezTo>
                    <a:pt x="73" y="487"/>
                    <a:pt x="84" y="508"/>
                    <a:pt x="96" y="528"/>
                  </a:cubicBezTo>
                  <a:cubicBezTo>
                    <a:pt x="85" y="537"/>
                    <a:pt x="74" y="546"/>
                    <a:pt x="63" y="555"/>
                  </a:cubicBezTo>
                  <a:cubicBezTo>
                    <a:pt x="58" y="559"/>
                    <a:pt x="57" y="565"/>
                    <a:pt x="61" y="570"/>
                  </a:cubicBezTo>
                  <a:cubicBezTo>
                    <a:pt x="62" y="572"/>
                    <a:pt x="64" y="575"/>
                    <a:pt x="65" y="577"/>
                  </a:cubicBezTo>
                  <a:cubicBezTo>
                    <a:pt x="73" y="586"/>
                    <a:pt x="81" y="596"/>
                    <a:pt x="89" y="606"/>
                  </a:cubicBezTo>
                  <a:cubicBezTo>
                    <a:pt x="94" y="612"/>
                    <a:pt x="100" y="612"/>
                    <a:pt x="106" y="607"/>
                  </a:cubicBezTo>
                  <a:cubicBezTo>
                    <a:pt x="110" y="604"/>
                    <a:pt x="114" y="601"/>
                    <a:pt x="118" y="598"/>
                  </a:cubicBezTo>
                  <a:cubicBezTo>
                    <a:pt x="125" y="593"/>
                    <a:pt x="132" y="587"/>
                    <a:pt x="138" y="582"/>
                  </a:cubicBezTo>
                  <a:cubicBezTo>
                    <a:pt x="147" y="590"/>
                    <a:pt x="156" y="598"/>
                    <a:pt x="165" y="605"/>
                  </a:cubicBezTo>
                  <a:cubicBezTo>
                    <a:pt x="171" y="609"/>
                    <a:pt x="176" y="613"/>
                    <a:pt x="182" y="618"/>
                  </a:cubicBezTo>
                  <a:cubicBezTo>
                    <a:pt x="186" y="620"/>
                    <a:pt x="190" y="623"/>
                    <a:pt x="193" y="626"/>
                  </a:cubicBezTo>
                  <a:lnTo>
                    <a:pt x="192" y="628"/>
                  </a:lnTo>
                  <a:cubicBezTo>
                    <a:pt x="188" y="638"/>
                    <a:pt x="183" y="648"/>
                    <a:pt x="179" y="657"/>
                  </a:cubicBezTo>
                  <a:cubicBezTo>
                    <a:pt x="178" y="659"/>
                    <a:pt x="177" y="661"/>
                    <a:pt x="176" y="664"/>
                  </a:cubicBezTo>
                  <a:cubicBezTo>
                    <a:pt x="173" y="668"/>
                    <a:pt x="174" y="673"/>
                    <a:pt x="177" y="676"/>
                  </a:cubicBezTo>
                  <a:lnTo>
                    <a:pt x="177" y="676"/>
                  </a:lnTo>
                  <a:lnTo>
                    <a:pt x="177" y="677"/>
                  </a:lnTo>
                  <a:lnTo>
                    <a:pt x="180" y="678"/>
                  </a:lnTo>
                  <a:cubicBezTo>
                    <a:pt x="194" y="685"/>
                    <a:pt x="208" y="692"/>
                    <a:pt x="222" y="699"/>
                  </a:cubicBezTo>
                  <a:cubicBezTo>
                    <a:pt x="228" y="702"/>
                    <a:pt x="234" y="699"/>
                    <a:pt x="237" y="693"/>
                  </a:cubicBezTo>
                  <a:cubicBezTo>
                    <a:pt x="240" y="686"/>
                    <a:pt x="243" y="679"/>
                    <a:pt x="247" y="672"/>
                  </a:cubicBezTo>
                  <a:cubicBezTo>
                    <a:pt x="249" y="669"/>
                    <a:pt x="251" y="665"/>
                    <a:pt x="253" y="661"/>
                  </a:cubicBezTo>
                  <a:cubicBezTo>
                    <a:pt x="253" y="659"/>
                    <a:pt x="254" y="657"/>
                    <a:pt x="255" y="655"/>
                  </a:cubicBezTo>
                  <a:cubicBezTo>
                    <a:pt x="278" y="663"/>
                    <a:pt x="300" y="668"/>
                    <a:pt x="324" y="671"/>
                  </a:cubicBezTo>
                  <a:lnTo>
                    <a:pt x="324" y="712"/>
                  </a:lnTo>
                  <a:cubicBezTo>
                    <a:pt x="324" y="714"/>
                    <a:pt x="324" y="715"/>
                    <a:pt x="325" y="717"/>
                  </a:cubicBezTo>
                  <a:cubicBezTo>
                    <a:pt x="326" y="722"/>
                    <a:pt x="329" y="724"/>
                    <a:pt x="335" y="724"/>
                  </a:cubicBezTo>
                  <a:cubicBezTo>
                    <a:pt x="350" y="725"/>
                    <a:pt x="364" y="725"/>
                    <a:pt x="379" y="724"/>
                  </a:cubicBezTo>
                  <a:lnTo>
                    <a:pt x="381" y="724"/>
                  </a:lnTo>
                  <a:cubicBezTo>
                    <a:pt x="385" y="724"/>
                    <a:pt x="388" y="723"/>
                    <a:pt x="389" y="721"/>
                  </a:cubicBezTo>
                  <a:cubicBezTo>
                    <a:pt x="391" y="719"/>
                    <a:pt x="392" y="716"/>
                    <a:pt x="392" y="713"/>
                  </a:cubicBezTo>
                  <a:cubicBezTo>
                    <a:pt x="392" y="700"/>
                    <a:pt x="392" y="687"/>
                    <a:pt x="392" y="674"/>
                  </a:cubicBezTo>
                  <a:lnTo>
                    <a:pt x="392" y="671"/>
                  </a:lnTo>
                  <a:cubicBezTo>
                    <a:pt x="403" y="669"/>
                    <a:pt x="413" y="668"/>
                    <a:pt x="422" y="666"/>
                  </a:cubicBezTo>
                  <a:cubicBezTo>
                    <a:pt x="435" y="663"/>
                    <a:pt x="448" y="659"/>
                    <a:pt x="461" y="655"/>
                  </a:cubicBezTo>
                  <a:lnTo>
                    <a:pt x="462" y="658"/>
                  </a:lnTo>
                  <a:cubicBezTo>
                    <a:pt x="468" y="669"/>
                    <a:pt x="473" y="681"/>
                    <a:pt x="479" y="692"/>
                  </a:cubicBezTo>
                  <a:cubicBezTo>
                    <a:pt x="480" y="695"/>
                    <a:pt x="482" y="697"/>
                    <a:pt x="484" y="698"/>
                  </a:cubicBezTo>
                  <a:cubicBezTo>
                    <a:pt x="487" y="700"/>
                    <a:pt x="490" y="700"/>
                    <a:pt x="495" y="698"/>
                  </a:cubicBezTo>
                  <a:cubicBezTo>
                    <a:pt x="498" y="697"/>
                    <a:pt x="500" y="696"/>
                    <a:pt x="503" y="695"/>
                  </a:cubicBezTo>
                  <a:cubicBezTo>
                    <a:pt x="507" y="693"/>
                    <a:pt x="511" y="692"/>
                    <a:pt x="515" y="690"/>
                  </a:cubicBezTo>
                  <a:cubicBezTo>
                    <a:pt x="519" y="688"/>
                    <a:pt x="523" y="685"/>
                    <a:pt x="527" y="683"/>
                  </a:cubicBezTo>
                  <a:cubicBezTo>
                    <a:pt x="530" y="682"/>
                    <a:pt x="533" y="680"/>
                    <a:pt x="535" y="679"/>
                  </a:cubicBezTo>
                  <a:cubicBezTo>
                    <a:pt x="542" y="675"/>
                    <a:pt x="543" y="670"/>
                    <a:pt x="540" y="663"/>
                  </a:cubicBezTo>
                  <a:cubicBezTo>
                    <a:pt x="539" y="660"/>
                    <a:pt x="538" y="657"/>
                    <a:pt x="536" y="654"/>
                  </a:cubicBezTo>
                  <a:cubicBezTo>
                    <a:pt x="532" y="645"/>
                    <a:pt x="527" y="635"/>
                    <a:pt x="523" y="626"/>
                  </a:cubicBezTo>
                  <a:cubicBezTo>
                    <a:pt x="532" y="619"/>
                    <a:pt x="542" y="612"/>
                    <a:pt x="551" y="605"/>
                  </a:cubicBezTo>
                  <a:cubicBezTo>
                    <a:pt x="560" y="598"/>
                    <a:pt x="569" y="590"/>
                    <a:pt x="578" y="582"/>
                  </a:cubicBezTo>
                  <a:lnTo>
                    <a:pt x="581" y="584"/>
                  </a:lnTo>
                  <a:cubicBezTo>
                    <a:pt x="591" y="592"/>
                    <a:pt x="600" y="600"/>
                    <a:pt x="610" y="607"/>
                  </a:cubicBezTo>
                  <a:cubicBezTo>
                    <a:pt x="616" y="612"/>
                    <a:pt x="622" y="612"/>
                    <a:pt x="626" y="606"/>
                  </a:cubicBezTo>
                  <a:cubicBezTo>
                    <a:pt x="634" y="597"/>
                    <a:pt x="641" y="588"/>
                    <a:pt x="648" y="579"/>
                  </a:cubicBezTo>
                  <a:cubicBezTo>
                    <a:pt x="651" y="576"/>
                    <a:pt x="653" y="573"/>
                    <a:pt x="655" y="570"/>
                  </a:cubicBezTo>
                  <a:cubicBezTo>
                    <a:pt x="659" y="565"/>
                    <a:pt x="658" y="559"/>
                    <a:pt x="653" y="555"/>
                  </a:cubicBezTo>
                  <a:lnTo>
                    <a:pt x="623" y="530"/>
                  </a:lnTo>
                  <a:lnTo>
                    <a:pt x="620" y="528"/>
                  </a:lnTo>
                  <a:cubicBezTo>
                    <a:pt x="633" y="508"/>
                    <a:pt x="643" y="487"/>
                    <a:pt x="650" y="465"/>
                  </a:cubicBezTo>
                  <a:cubicBezTo>
                    <a:pt x="664" y="468"/>
                    <a:pt x="678" y="471"/>
                    <a:pt x="692" y="474"/>
                  </a:cubicBezTo>
                  <a:cubicBezTo>
                    <a:pt x="698" y="475"/>
                    <a:pt x="703" y="472"/>
                    <a:pt x="706" y="466"/>
                  </a:cubicBezTo>
                  <a:cubicBezTo>
                    <a:pt x="707" y="461"/>
                    <a:pt x="708" y="456"/>
                    <a:pt x="710" y="451"/>
                  </a:cubicBezTo>
                  <a:cubicBezTo>
                    <a:pt x="712" y="441"/>
                    <a:pt x="714" y="432"/>
                    <a:pt x="716" y="422"/>
                  </a:cubicBezTo>
                  <a:lnTo>
                    <a:pt x="716" y="415"/>
                  </a:lnTo>
                  <a:cubicBezTo>
                    <a:pt x="714" y="410"/>
                    <a:pt x="710" y="408"/>
                    <a:pt x="705" y="407"/>
                  </a:cubicBezTo>
                  <a:cubicBezTo>
                    <a:pt x="696" y="406"/>
                    <a:pt x="688" y="403"/>
                    <a:pt x="680" y="401"/>
                  </a:cubicBezTo>
                  <a:cubicBezTo>
                    <a:pt x="676" y="400"/>
                    <a:pt x="673" y="400"/>
                    <a:pt x="669" y="399"/>
                  </a:cubicBezTo>
                  <a:lnTo>
                    <a:pt x="666" y="398"/>
                  </a:lnTo>
                  <a:cubicBezTo>
                    <a:pt x="667" y="386"/>
                    <a:pt x="667" y="374"/>
                    <a:pt x="667" y="363"/>
                  </a:cubicBezTo>
                  <a:cubicBezTo>
                    <a:pt x="667" y="351"/>
                    <a:pt x="667" y="339"/>
                    <a:pt x="666" y="328"/>
                  </a:cubicBezTo>
                  <a:cubicBezTo>
                    <a:pt x="678" y="325"/>
                    <a:pt x="689" y="322"/>
                    <a:pt x="701" y="320"/>
                  </a:cubicBezTo>
                  <a:lnTo>
                    <a:pt x="705" y="319"/>
                  </a:ln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</a:path>
              </a:pathLst>
            </a:custGeom>
            <a:solidFill>
              <a:srgbClr val="8F92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B43351F1-7D44-4529-87EA-1F7EFF6F0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42038" y="1606550"/>
              <a:ext cx="1423988" cy="1435100"/>
            </a:xfrm>
            <a:custGeom>
              <a:avLst/>
              <a:gdLst>
                <a:gd name="T0" fmla="*/ 621 w 3148"/>
                <a:gd name="T1" fmla="*/ 1718 h 3144"/>
                <a:gd name="T2" fmla="*/ 690 w 3148"/>
                <a:gd name="T3" fmla="*/ 1811 h 3144"/>
                <a:gd name="T4" fmla="*/ 1322 w 3148"/>
                <a:gd name="T5" fmla="*/ 2230 h 3144"/>
                <a:gd name="T6" fmla="*/ 1402 w 3148"/>
                <a:gd name="T7" fmla="*/ 2146 h 3144"/>
                <a:gd name="T8" fmla="*/ 1407 w 3148"/>
                <a:gd name="T9" fmla="*/ 2426 h 3144"/>
                <a:gd name="T10" fmla="*/ 1368 w 3148"/>
                <a:gd name="T11" fmla="*/ 2184 h 3144"/>
                <a:gd name="T12" fmla="*/ 1351 w 3148"/>
                <a:gd name="T13" fmla="*/ 2604 h 3144"/>
                <a:gd name="T14" fmla="*/ 1323 w 3148"/>
                <a:gd name="T15" fmla="*/ 1630 h 3144"/>
                <a:gd name="T16" fmla="*/ 655 w 3148"/>
                <a:gd name="T17" fmla="*/ 1744 h 3144"/>
                <a:gd name="T18" fmla="*/ 753 w 3148"/>
                <a:gd name="T19" fmla="*/ 1854 h 3144"/>
                <a:gd name="T20" fmla="*/ 1418 w 3148"/>
                <a:gd name="T21" fmla="*/ 1808 h 3144"/>
                <a:gd name="T22" fmla="*/ 1386 w 3148"/>
                <a:gd name="T23" fmla="*/ 2411 h 3144"/>
                <a:gd name="T24" fmla="*/ 1374 w 3148"/>
                <a:gd name="T25" fmla="*/ 1698 h 3144"/>
                <a:gd name="T26" fmla="*/ 635 w 3148"/>
                <a:gd name="T27" fmla="*/ 1727 h 3144"/>
                <a:gd name="T28" fmla="*/ 690 w 3148"/>
                <a:gd name="T29" fmla="*/ 1812 h 3144"/>
                <a:gd name="T30" fmla="*/ 1480 w 3148"/>
                <a:gd name="T31" fmla="*/ 1745 h 3144"/>
                <a:gd name="T32" fmla="*/ 1521 w 3148"/>
                <a:gd name="T33" fmla="*/ 1962 h 3144"/>
                <a:gd name="T34" fmla="*/ 1322 w 3148"/>
                <a:gd name="T35" fmla="*/ 2230 h 3144"/>
                <a:gd name="T36" fmla="*/ 847 w 3148"/>
                <a:gd name="T37" fmla="*/ 1659 h 3144"/>
                <a:gd name="T38" fmla="*/ 687 w 3148"/>
                <a:gd name="T39" fmla="*/ 1798 h 3144"/>
                <a:gd name="T40" fmla="*/ 1751 w 3148"/>
                <a:gd name="T41" fmla="*/ 1291 h 3144"/>
                <a:gd name="T42" fmla="*/ 1853 w 3148"/>
                <a:gd name="T43" fmla="*/ 1597 h 3144"/>
                <a:gd name="T44" fmla="*/ 2270 w 3148"/>
                <a:gd name="T45" fmla="*/ 2437 h 3144"/>
                <a:gd name="T46" fmla="*/ 451 w 3148"/>
                <a:gd name="T47" fmla="*/ 1925 h 3144"/>
                <a:gd name="T48" fmla="*/ 1279 w 3148"/>
                <a:gd name="T49" fmla="*/ 2267 h 3144"/>
                <a:gd name="T50" fmla="*/ 1302 w 3148"/>
                <a:gd name="T51" fmla="*/ 1552 h 3144"/>
                <a:gd name="T52" fmla="*/ 1437 w 3148"/>
                <a:gd name="T53" fmla="*/ 1302 h 3144"/>
                <a:gd name="T54" fmla="*/ 1851 w 3148"/>
                <a:gd name="T55" fmla="*/ 960 h 3144"/>
                <a:gd name="T56" fmla="*/ 2926 w 3148"/>
                <a:gd name="T57" fmla="*/ 909 h 3144"/>
                <a:gd name="T58" fmla="*/ 2300 w 3148"/>
                <a:gd name="T59" fmla="*/ 323 h 3144"/>
                <a:gd name="T60" fmla="*/ 1801 w 3148"/>
                <a:gd name="T61" fmla="*/ 150 h 3144"/>
                <a:gd name="T62" fmla="*/ 916 w 3148"/>
                <a:gd name="T63" fmla="*/ 145 h 3144"/>
                <a:gd name="T64" fmla="*/ 332 w 3148"/>
                <a:gd name="T65" fmla="*/ 744 h 3144"/>
                <a:gd name="T66" fmla="*/ 213 w 3148"/>
                <a:gd name="T67" fmla="*/ 1095 h 3144"/>
                <a:gd name="T68" fmla="*/ 132 w 3148"/>
                <a:gd name="T69" fmla="*/ 1736 h 3144"/>
                <a:gd name="T70" fmla="*/ 376 w 3148"/>
                <a:gd name="T71" fmla="*/ 2378 h 3144"/>
                <a:gd name="T72" fmla="*/ 692 w 3148"/>
                <a:gd name="T73" fmla="*/ 2877 h 3144"/>
                <a:gd name="T74" fmla="*/ 1313 w 3148"/>
                <a:gd name="T75" fmla="*/ 3097 h 3144"/>
                <a:gd name="T76" fmla="*/ 2294 w 3148"/>
                <a:gd name="T77" fmla="*/ 2826 h 3144"/>
                <a:gd name="T78" fmla="*/ 2748 w 3148"/>
                <a:gd name="T79" fmla="*/ 2581 h 3144"/>
                <a:gd name="T80" fmla="*/ 3010 w 3148"/>
                <a:gd name="T81" fmla="*/ 2090 h 3144"/>
                <a:gd name="T82" fmla="*/ 1741 w 3148"/>
                <a:gd name="T83" fmla="*/ 1187 h 3144"/>
                <a:gd name="T84" fmla="*/ 847 w 3148"/>
                <a:gd name="T85" fmla="*/ 1659 h 3144"/>
                <a:gd name="T86" fmla="*/ 687 w 3148"/>
                <a:gd name="T87" fmla="*/ 1798 h 3144"/>
                <a:gd name="T88" fmla="*/ 1279 w 3148"/>
                <a:gd name="T89" fmla="*/ 2266 h 3144"/>
                <a:gd name="T90" fmla="*/ 1480 w 3148"/>
                <a:gd name="T91" fmla="*/ 1745 h 3144"/>
                <a:gd name="T92" fmla="*/ 1521 w 3148"/>
                <a:gd name="T93" fmla="*/ 1962 h 3144"/>
                <a:gd name="T94" fmla="*/ 1309 w 3148"/>
                <a:gd name="T95" fmla="*/ 1588 h 3144"/>
                <a:gd name="T96" fmla="*/ 671 w 3148"/>
                <a:gd name="T97" fmla="*/ 1764 h 3144"/>
                <a:gd name="T98" fmla="*/ 1165 w 3148"/>
                <a:gd name="T99" fmla="*/ 1758 h 3144"/>
                <a:gd name="T100" fmla="*/ 1352 w 3148"/>
                <a:gd name="T101" fmla="*/ 2608 h 3144"/>
                <a:gd name="T102" fmla="*/ 1422 w 3148"/>
                <a:gd name="T103" fmla="*/ 2122 h 3144"/>
                <a:gd name="T104" fmla="*/ 1331 w 3148"/>
                <a:gd name="T105" fmla="*/ 1645 h 3144"/>
                <a:gd name="T106" fmla="*/ 646 w 3148"/>
                <a:gd name="T107" fmla="*/ 1735 h 3144"/>
                <a:gd name="T108" fmla="*/ 692 w 3148"/>
                <a:gd name="T109" fmla="*/ 1835 h 3144"/>
                <a:gd name="T110" fmla="*/ 1386 w 3148"/>
                <a:gd name="T111" fmla="*/ 2411 h 3144"/>
                <a:gd name="T112" fmla="*/ 1360 w 3148"/>
                <a:gd name="T113" fmla="*/ 2193 h 3144"/>
                <a:gd name="T114" fmla="*/ 1795 w 3148"/>
                <a:gd name="T115" fmla="*/ 1146 h 3144"/>
                <a:gd name="T116" fmla="*/ 621 w 3148"/>
                <a:gd name="T117" fmla="*/ 1718 h 3144"/>
                <a:gd name="T118" fmla="*/ 689 w 3148"/>
                <a:gd name="T119" fmla="*/ 1809 h 3144"/>
                <a:gd name="T120" fmla="*/ 1322 w 3148"/>
                <a:gd name="T121" fmla="*/ 2230 h 3144"/>
                <a:gd name="T122" fmla="*/ 1441 w 3148"/>
                <a:gd name="T123" fmla="*/ 1736 h 3144"/>
                <a:gd name="T124" fmla="*/ 1613 w 3148"/>
                <a:gd name="T125" fmla="*/ 1747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8" h="3144"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2794" y="1881"/>
                  </a:moveTo>
                  <a:cubicBezTo>
                    <a:pt x="2789" y="1900"/>
                    <a:pt x="2784" y="1919"/>
                    <a:pt x="2778" y="1938"/>
                  </a:cubicBezTo>
                  <a:cubicBezTo>
                    <a:pt x="2773" y="1954"/>
                    <a:pt x="2768" y="1969"/>
                    <a:pt x="2763" y="1985"/>
                  </a:cubicBezTo>
                  <a:cubicBezTo>
                    <a:pt x="2758" y="1998"/>
                    <a:pt x="2754" y="2010"/>
                    <a:pt x="2749" y="2023"/>
                  </a:cubicBezTo>
                  <a:cubicBezTo>
                    <a:pt x="2733" y="2065"/>
                    <a:pt x="2715" y="2105"/>
                    <a:pt x="2695" y="2145"/>
                  </a:cubicBezTo>
                  <a:cubicBezTo>
                    <a:pt x="2645" y="2243"/>
                    <a:pt x="2583" y="2332"/>
                    <a:pt x="2512" y="2411"/>
                  </a:cubicBezTo>
                  <a:cubicBezTo>
                    <a:pt x="2507" y="2418"/>
                    <a:pt x="2501" y="2424"/>
                    <a:pt x="2495" y="2430"/>
                  </a:cubicBezTo>
                  <a:lnTo>
                    <a:pt x="2463" y="2396"/>
                  </a:lnTo>
                  <a:lnTo>
                    <a:pt x="2411" y="2341"/>
                  </a:lnTo>
                  <a:lnTo>
                    <a:pt x="1953" y="1853"/>
                  </a:lnTo>
                  <a:lnTo>
                    <a:pt x="1916" y="1813"/>
                  </a:lnTo>
                  <a:lnTo>
                    <a:pt x="1854" y="1747"/>
                  </a:lnTo>
                  <a:lnTo>
                    <a:pt x="1825" y="1716"/>
                  </a:lnTo>
                  <a:lnTo>
                    <a:pt x="1739" y="1624"/>
                  </a:lnTo>
                  <a:lnTo>
                    <a:pt x="1786" y="1613"/>
                  </a:lnTo>
                  <a:lnTo>
                    <a:pt x="1787" y="1612"/>
                  </a:lnTo>
                  <a:lnTo>
                    <a:pt x="1825" y="1604"/>
                  </a:lnTo>
                  <a:lnTo>
                    <a:pt x="1853" y="1597"/>
                  </a:lnTo>
                  <a:lnTo>
                    <a:pt x="1853" y="1597"/>
                  </a:lnTo>
                  <a:lnTo>
                    <a:pt x="2069" y="1547"/>
                  </a:lnTo>
                  <a:lnTo>
                    <a:pt x="2657" y="1409"/>
                  </a:lnTo>
                  <a:lnTo>
                    <a:pt x="2667" y="1407"/>
                  </a:lnTo>
                  <a:lnTo>
                    <a:pt x="2816" y="1372"/>
                  </a:lnTo>
                  <a:cubicBezTo>
                    <a:pt x="2842" y="1537"/>
                    <a:pt x="2837" y="1710"/>
                    <a:pt x="2794" y="1881"/>
                  </a:cubicBezTo>
                  <a:moveTo>
                    <a:pt x="1294" y="2800"/>
                  </a:moveTo>
                  <a:lnTo>
                    <a:pt x="1326" y="2694"/>
                  </a:lnTo>
                  <a:lnTo>
                    <a:pt x="1352" y="2608"/>
                  </a:lnTo>
                  <a:lnTo>
                    <a:pt x="1352" y="2608"/>
                  </a:lnTo>
                  <a:lnTo>
                    <a:pt x="1407" y="2426"/>
                  </a:lnTo>
                  <a:lnTo>
                    <a:pt x="1417" y="2394"/>
                  </a:lnTo>
                  <a:lnTo>
                    <a:pt x="1456" y="2266"/>
                  </a:lnTo>
                  <a:lnTo>
                    <a:pt x="1469" y="2222"/>
                  </a:lnTo>
                  <a:lnTo>
                    <a:pt x="1534" y="2009"/>
                  </a:lnTo>
                  <a:lnTo>
                    <a:pt x="1567" y="1900"/>
                  </a:lnTo>
                  <a:lnTo>
                    <a:pt x="1613" y="1747"/>
                  </a:lnTo>
                  <a:lnTo>
                    <a:pt x="1615" y="1739"/>
                  </a:lnTo>
                  <a:lnTo>
                    <a:pt x="1622" y="1747"/>
                  </a:lnTo>
                  <a:lnTo>
                    <a:pt x="1625" y="1749"/>
                  </a:lnTo>
                  <a:lnTo>
                    <a:pt x="1745" y="1877"/>
                  </a:lnTo>
                  <a:lnTo>
                    <a:pt x="2270" y="2437"/>
                  </a:lnTo>
                  <a:lnTo>
                    <a:pt x="2270" y="2437"/>
                  </a:lnTo>
                  <a:lnTo>
                    <a:pt x="2372" y="2546"/>
                  </a:lnTo>
                  <a:cubicBezTo>
                    <a:pt x="2079" y="2786"/>
                    <a:pt x="1683" y="2889"/>
                    <a:pt x="1294" y="2800"/>
                  </a:cubicBezTo>
                  <a:moveTo>
                    <a:pt x="1279" y="2267"/>
                  </a:moveTo>
                  <a:lnTo>
                    <a:pt x="1263" y="2321"/>
                  </a:lnTo>
                  <a:lnTo>
                    <a:pt x="1254" y="2350"/>
                  </a:lnTo>
                  <a:lnTo>
                    <a:pt x="1160" y="2660"/>
                  </a:lnTo>
                  <a:lnTo>
                    <a:pt x="1133" y="2751"/>
                  </a:lnTo>
                  <a:cubicBezTo>
                    <a:pt x="1089" y="2735"/>
                    <a:pt x="1046" y="2716"/>
                    <a:pt x="1005" y="2695"/>
                  </a:cubicBezTo>
                  <a:cubicBezTo>
                    <a:pt x="919" y="2651"/>
                    <a:pt x="839" y="2599"/>
                    <a:pt x="768" y="2538"/>
                  </a:cubicBezTo>
                  <a:cubicBezTo>
                    <a:pt x="752" y="2525"/>
                    <a:pt x="736" y="2512"/>
                    <a:pt x="721" y="2498"/>
                  </a:cubicBezTo>
                  <a:lnTo>
                    <a:pt x="721" y="2498"/>
                  </a:lnTo>
                  <a:cubicBezTo>
                    <a:pt x="709" y="2486"/>
                    <a:pt x="697" y="2475"/>
                    <a:pt x="685" y="2463"/>
                  </a:cubicBezTo>
                  <a:cubicBezTo>
                    <a:pt x="670" y="2448"/>
                    <a:pt x="655" y="2432"/>
                    <a:pt x="640" y="2415"/>
                  </a:cubicBezTo>
                  <a:cubicBezTo>
                    <a:pt x="598" y="2368"/>
                    <a:pt x="559" y="2318"/>
                    <a:pt x="525" y="2266"/>
                  </a:cubicBezTo>
                  <a:lnTo>
                    <a:pt x="525" y="2266"/>
                  </a:lnTo>
                  <a:cubicBezTo>
                    <a:pt x="488" y="2210"/>
                    <a:pt x="455" y="2151"/>
                    <a:pt x="428" y="2090"/>
                  </a:cubicBezTo>
                  <a:cubicBezTo>
                    <a:pt x="420" y="2073"/>
                    <a:pt x="413" y="2056"/>
                    <a:pt x="406" y="2040"/>
                  </a:cubicBezTo>
                  <a:cubicBezTo>
                    <a:pt x="394" y="2008"/>
                    <a:pt x="382" y="1976"/>
                    <a:pt x="372" y="1943"/>
                  </a:cubicBezTo>
                  <a:lnTo>
                    <a:pt x="416" y="1933"/>
                  </a:lnTo>
                  <a:lnTo>
                    <a:pt x="451" y="1925"/>
                  </a:lnTo>
                  <a:lnTo>
                    <a:pt x="469" y="1921"/>
                  </a:lnTo>
                  <a:lnTo>
                    <a:pt x="480" y="1918"/>
                  </a:lnTo>
                  <a:lnTo>
                    <a:pt x="558" y="1900"/>
                  </a:lnTo>
                  <a:lnTo>
                    <a:pt x="559" y="1899"/>
                  </a:lnTo>
                  <a:lnTo>
                    <a:pt x="560" y="1899"/>
                  </a:ln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lnTo>
                    <a:pt x="1454" y="1690"/>
                  </a:ln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lnTo>
                    <a:pt x="1279" y="2267"/>
                  </a:lnTo>
                  <a:moveTo>
                    <a:pt x="352" y="1775"/>
                  </a:moveTo>
                  <a:lnTo>
                    <a:pt x="333" y="1779"/>
                  </a:lnTo>
                  <a:cubicBezTo>
                    <a:pt x="329" y="1754"/>
                    <a:pt x="326" y="1728"/>
                    <a:pt x="323" y="1703"/>
                  </a:cubicBezTo>
                  <a:lnTo>
                    <a:pt x="323" y="1702"/>
                  </a:lnTo>
                  <a:cubicBezTo>
                    <a:pt x="314" y="1610"/>
                    <a:pt x="314" y="1516"/>
                    <a:pt x="326" y="1421"/>
                  </a:cubicBezTo>
                  <a:cubicBezTo>
                    <a:pt x="327" y="1412"/>
                    <a:pt x="329" y="1402"/>
                    <a:pt x="330" y="1393"/>
                  </a:cubicBezTo>
                  <a:cubicBezTo>
                    <a:pt x="339" y="1331"/>
                    <a:pt x="353" y="1270"/>
                    <a:pt x="371" y="1208"/>
                  </a:cubicBezTo>
                  <a:cubicBezTo>
                    <a:pt x="429" y="1018"/>
                    <a:pt x="528" y="852"/>
                    <a:pt x="655" y="715"/>
                  </a:cubicBezTo>
                  <a:lnTo>
                    <a:pt x="710" y="774"/>
                  </a:lnTo>
                  <a:lnTo>
                    <a:pt x="892" y="968"/>
                  </a:lnTo>
                  <a:lnTo>
                    <a:pt x="1110" y="1200"/>
                  </a:lnTo>
                  <a:lnTo>
                    <a:pt x="1237" y="1336"/>
                  </a:lnTo>
                  <a:lnTo>
                    <a:pt x="1305" y="1408"/>
                  </a:lnTo>
                  <a:lnTo>
                    <a:pt x="1306" y="1410"/>
                  </a:lnTo>
                  <a:lnTo>
                    <a:pt x="1321" y="1426"/>
                  </a:lnTo>
                  <a:lnTo>
                    <a:pt x="1322" y="1426"/>
                  </a:lnTo>
                  <a:lnTo>
                    <a:pt x="1414" y="1524"/>
                  </a:lnTo>
                  <a:lnTo>
                    <a:pt x="1414" y="1524"/>
                  </a:lnTo>
                  <a:lnTo>
                    <a:pt x="1415" y="1526"/>
                  </a:ln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lnTo>
                    <a:pt x="574" y="1723"/>
                  </a:lnTo>
                  <a:lnTo>
                    <a:pt x="495" y="1741"/>
                  </a:lnTo>
                  <a:lnTo>
                    <a:pt x="457" y="1750"/>
                  </a:lnTo>
                  <a:lnTo>
                    <a:pt x="457" y="1750"/>
                  </a:lnTo>
                  <a:lnTo>
                    <a:pt x="410" y="1761"/>
                  </a:lnTo>
                  <a:lnTo>
                    <a:pt x="379" y="1768"/>
                  </a:lnTo>
                  <a:lnTo>
                    <a:pt x="352" y="1775"/>
                  </a:lnTo>
                  <a:moveTo>
                    <a:pt x="1005" y="452"/>
                  </a:moveTo>
                  <a:cubicBezTo>
                    <a:pt x="1250" y="328"/>
                    <a:pt x="1536" y="283"/>
                    <a:pt x="1822" y="341"/>
                  </a:cubicBezTo>
                  <a:cubicBezTo>
                    <a:pt x="1835" y="344"/>
                    <a:pt x="1847" y="346"/>
                    <a:pt x="1859" y="349"/>
                  </a:cubicBezTo>
                  <a:lnTo>
                    <a:pt x="1830" y="445"/>
                  </a:lnTo>
                  <a:lnTo>
                    <a:pt x="1671" y="972"/>
                  </a:lnTo>
                  <a:lnTo>
                    <a:pt x="1638" y="1080"/>
                  </a:lnTo>
                  <a:lnTo>
                    <a:pt x="1584" y="1259"/>
                  </a:lnTo>
                  <a:lnTo>
                    <a:pt x="1568" y="1312"/>
                  </a:lnTo>
                  <a:lnTo>
                    <a:pt x="1538" y="1410"/>
                  </a:lnTo>
                  <a:lnTo>
                    <a:pt x="1437" y="1302"/>
                  </a:lnTo>
                  <a:lnTo>
                    <a:pt x="1328" y="1186"/>
                  </a:lnTo>
                  <a:lnTo>
                    <a:pt x="1241" y="1093"/>
                  </a:lnTo>
                  <a:lnTo>
                    <a:pt x="877" y="705"/>
                  </a:lnTo>
                  <a:lnTo>
                    <a:pt x="839" y="665"/>
                  </a:lnTo>
                  <a:lnTo>
                    <a:pt x="778" y="600"/>
                  </a:lnTo>
                  <a:cubicBezTo>
                    <a:pt x="848" y="543"/>
                    <a:pt x="924" y="493"/>
                    <a:pt x="1005" y="452"/>
                  </a:cubicBezTo>
                  <a:moveTo>
                    <a:pt x="2000" y="467"/>
                  </a:moveTo>
                  <a:lnTo>
                    <a:pt x="2021" y="399"/>
                  </a:lnTo>
                  <a:cubicBezTo>
                    <a:pt x="2071" y="418"/>
                    <a:pt x="2119" y="439"/>
                    <a:pt x="2165" y="464"/>
                  </a:cubicBezTo>
                  <a:cubicBezTo>
                    <a:pt x="2221" y="494"/>
                    <a:pt x="2274" y="527"/>
                    <a:pt x="2324" y="564"/>
                  </a:cubicBezTo>
                  <a:cubicBezTo>
                    <a:pt x="2466" y="669"/>
                    <a:pt x="2582" y="802"/>
                    <a:pt x="2667" y="951"/>
                  </a:cubicBezTo>
                  <a:cubicBezTo>
                    <a:pt x="2713" y="1032"/>
                    <a:pt x="2750" y="1118"/>
                    <a:pt x="2777" y="1207"/>
                  </a:cubicBezTo>
                  <a:lnTo>
                    <a:pt x="2667" y="1233"/>
                  </a:lnTo>
                  <a:lnTo>
                    <a:pt x="1979" y="1394"/>
                  </a:lnTo>
                  <a:lnTo>
                    <a:pt x="1825" y="1430"/>
                  </a:lnTo>
                  <a:lnTo>
                    <a:pt x="1700" y="1459"/>
                  </a:lnTo>
                  <a:lnTo>
                    <a:pt x="1751" y="1291"/>
                  </a:lnTo>
                  <a:lnTo>
                    <a:pt x="1795" y="1146"/>
                  </a:lnTo>
                  <a:lnTo>
                    <a:pt x="1815" y="1080"/>
                  </a:lnTo>
                  <a:lnTo>
                    <a:pt x="1844" y="983"/>
                  </a:lnTo>
                  <a:lnTo>
                    <a:pt x="1851" y="960"/>
                  </a:lnTo>
                  <a:lnTo>
                    <a:pt x="2000" y="467"/>
                  </a:lnTo>
                  <a:moveTo>
                    <a:pt x="3142" y="1601"/>
                  </a:moveTo>
                  <a:cubicBezTo>
                    <a:pt x="3138" y="1596"/>
                    <a:pt x="3131" y="1592"/>
                    <a:pt x="3122" y="1591"/>
                  </a:cubicBezTo>
                  <a:cubicBezTo>
                    <a:pt x="3106" y="1589"/>
                    <a:pt x="3090" y="1587"/>
                    <a:pt x="3074" y="1586"/>
                  </a:cubicBezTo>
                  <a:cubicBezTo>
                    <a:pt x="3055" y="1584"/>
                    <a:pt x="3036" y="1581"/>
                    <a:pt x="3019" y="1579"/>
                  </a:cubicBezTo>
                  <a:cubicBezTo>
                    <a:pt x="3016" y="1522"/>
                    <a:pt x="3013" y="1466"/>
                    <a:pt x="3010" y="1409"/>
                  </a:cubicBezTo>
                  <a:cubicBezTo>
                    <a:pt x="3011" y="1409"/>
                    <a:pt x="3015" y="1408"/>
                    <a:pt x="3018" y="1407"/>
                  </a:cubicBezTo>
                  <a:cubicBezTo>
                    <a:pt x="3047" y="1401"/>
                    <a:pt x="3077" y="1394"/>
                    <a:pt x="3107" y="1387"/>
                  </a:cubicBezTo>
                  <a:cubicBezTo>
                    <a:pt x="3129" y="1382"/>
                    <a:pt x="3136" y="1373"/>
                    <a:pt x="3132" y="1350"/>
                  </a:cubicBezTo>
                  <a:lnTo>
                    <a:pt x="3128" y="1322"/>
                  </a:lnTo>
                  <a:cubicBezTo>
                    <a:pt x="3124" y="1301"/>
                    <a:pt x="3120" y="1279"/>
                    <a:pt x="3116" y="1257"/>
                  </a:cubicBezTo>
                  <a:cubicBezTo>
                    <a:pt x="3113" y="1240"/>
                    <a:pt x="3102" y="1232"/>
                    <a:pt x="3085" y="1234"/>
                  </a:cubicBezTo>
                  <a:cubicBezTo>
                    <a:pt x="3070" y="1235"/>
                    <a:pt x="3055" y="1237"/>
                    <a:pt x="3040" y="1239"/>
                  </a:cubicBezTo>
                  <a:cubicBezTo>
                    <a:pt x="3024" y="1241"/>
                    <a:pt x="3007" y="1243"/>
                    <a:pt x="2990" y="1245"/>
                  </a:cubicBezTo>
                  <a:cubicBezTo>
                    <a:pt x="2986" y="1246"/>
                    <a:pt x="2983" y="1246"/>
                    <a:pt x="2981" y="1246"/>
                  </a:cubicBezTo>
                  <a:cubicBezTo>
                    <a:pt x="2965" y="1191"/>
                    <a:pt x="2949" y="1137"/>
                    <a:pt x="2933" y="1083"/>
                  </a:cubicBezTo>
                  <a:cubicBezTo>
                    <a:pt x="2963" y="1068"/>
                    <a:pt x="2994" y="1053"/>
                    <a:pt x="3025" y="1037"/>
                  </a:cubicBezTo>
                  <a:cubicBezTo>
                    <a:pt x="3042" y="1029"/>
                    <a:pt x="3047" y="1017"/>
                    <a:pt x="3040" y="1000"/>
                  </a:cubicBezTo>
                  <a:cubicBezTo>
                    <a:pt x="3027" y="969"/>
                    <a:pt x="3014" y="939"/>
                    <a:pt x="3001" y="909"/>
                  </a:cubicBezTo>
                  <a:cubicBezTo>
                    <a:pt x="2994" y="894"/>
                    <a:pt x="2981" y="889"/>
                    <a:pt x="2967" y="894"/>
                  </a:cubicBezTo>
                  <a:cubicBezTo>
                    <a:pt x="2953" y="899"/>
                    <a:pt x="2939" y="904"/>
                    <a:pt x="2926" y="909"/>
                  </a:cubicBezTo>
                  <a:cubicBezTo>
                    <a:pt x="2906" y="916"/>
                    <a:pt x="2886" y="924"/>
                    <a:pt x="2867" y="931"/>
                  </a:cubicBezTo>
                  <a:cubicBezTo>
                    <a:pt x="2839" y="881"/>
                    <a:pt x="2811" y="832"/>
                    <a:pt x="2783" y="783"/>
                  </a:cubicBezTo>
                  <a:cubicBezTo>
                    <a:pt x="2785" y="781"/>
                    <a:pt x="2788" y="778"/>
                    <a:pt x="2791" y="776"/>
                  </a:cubicBezTo>
                  <a:cubicBezTo>
                    <a:pt x="2815" y="756"/>
                    <a:pt x="2839" y="736"/>
                    <a:pt x="2863" y="717"/>
                  </a:cubicBezTo>
                  <a:cubicBezTo>
                    <a:pt x="2877" y="705"/>
                    <a:pt x="2879" y="693"/>
                    <a:pt x="2868" y="678"/>
                  </a:cubicBezTo>
                  <a:cubicBezTo>
                    <a:pt x="2849" y="651"/>
                    <a:pt x="2829" y="625"/>
                    <a:pt x="2809" y="598"/>
                  </a:cubicBezTo>
                  <a:cubicBezTo>
                    <a:pt x="2799" y="584"/>
                    <a:pt x="2786" y="583"/>
                    <a:pt x="2771" y="592"/>
                  </a:cubicBezTo>
                  <a:cubicBezTo>
                    <a:pt x="2744" y="610"/>
                    <a:pt x="2717" y="628"/>
                    <a:pt x="2690" y="646"/>
                  </a:cubicBezTo>
                  <a:cubicBezTo>
                    <a:pt x="2688" y="648"/>
                    <a:pt x="2685" y="649"/>
                    <a:pt x="2684" y="649"/>
                  </a:cubicBezTo>
                  <a:cubicBezTo>
                    <a:pt x="2678" y="643"/>
                    <a:pt x="2673" y="637"/>
                    <a:pt x="2667" y="631"/>
                  </a:cubicBezTo>
                  <a:cubicBezTo>
                    <a:pt x="2634" y="596"/>
                    <a:pt x="2601" y="561"/>
                    <a:pt x="2568" y="525"/>
                  </a:cubicBezTo>
                  <a:cubicBezTo>
                    <a:pt x="2569" y="523"/>
                    <a:pt x="2571" y="521"/>
                    <a:pt x="2573" y="518"/>
                  </a:cubicBezTo>
                  <a:cubicBezTo>
                    <a:pt x="2593" y="492"/>
                    <a:pt x="2612" y="467"/>
                    <a:pt x="2632" y="441"/>
                  </a:cubicBezTo>
                  <a:cubicBezTo>
                    <a:pt x="2641" y="429"/>
                    <a:pt x="2641" y="416"/>
                    <a:pt x="2630" y="407"/>
                  </a:cubicBezTo>
                  <a:cubicBezTo>
                    <a:pt x="2603" y="383"/>
                    <a:pt x="2576" y="360"/>
                    <a:pt x="2548" y="338"/>
                  </a:cubicBezTo>
                  <a:cubicBezTo>
                    <a:pt x="2537" y="329"/>
                    <a:pt x="2524" y="331"/>
                    <a:pt x="2514" y="341"/>
                  </a:cubicBezTo>
                  <a:cubicBezTo>
                    <a:pt x="2498" y="358"/>
                    <a:pt x="2482" y="375"/>
                    <a:pt x="2466" y="392"/>
                  </a:cubicBezTo>
                  <a:cubicBezTo>
                    <a:pt x="2458" y="401"/>
                    <a:pt x="2449" y="410"/>
                    <a:pt x="2441" y="418"/>
                  </a:cubicBezTo>
                  <a:cubicBezTo>
                    <a:pt x="2394" y="387"/>
                    <a:pt x="2347" y="356"/>
                    <a:pt x="2300" y="325"/>
                  </a:cubicBezTo>
                  <a:lnTo>
                    <a:pt x="2299" y="324"/>
                  </a:lnTo>
                  <a:lnTo>
                    <a:pt x="2300" y="323"/>
                  </a:lnTo>
                  <a:cubicBezTo>
                    <a:pt x="2302" y="319"/>
                    <a:pt x="2303" y="315"/>
                    <a:pt x="2306" y="310"/>
                  </a:cubicBezTo>
                  <a:cubicBezTo>
                    <a:pt x="2318" y="282"/>
                    <a:pt x="2330" y="255"/>
                    <a:pt x="2342" y="228"/>
                  </a:cubicBezTo>
                  <a:cubicBezTo>
                    <a:pt x="2348" y="213"/>
                    <a:pt x="2345" y="201"/>
                    <a:pt x="2331" y="194"/>
                  </a:cubicBezTo>
                  <a:cubicBezTo>
                    <a:pt x="2316" y="186"/>
                    <a:pt x="2300" y="178"/>
                    <a:pt x="2284" y="170"/>
                  </a:cubicBezTo>
                  <a:cubicBezTo>
                    <a:pt x="2269" y="162"/>
                    <a:pt x="2253" y="154"/>
                    <a:pt x="2237" y="147"/>
                  </a:cubicBezTo>
                  <a:cubicBezTo>
                    <a:pt x="2223" y="140"/>
                    <a:pt x="2211" y="145"/>
                    <a:pt x="2204" y="159"/>
                  </a:cubicBezTo>
                  <a:cubicBezTo>
                    <a:pt x="2196" y="172"/>
                    <a:pt x="2189" y="185"/>
                    <a:pt x="2181" y="198"/>
                  </a:cubicBezTo>
                  <a:cubicBezTo>
                    <a:pt x="2176" y="207"/>
                    <a:pt x="2171" y="216"/>
                    <a:pt x="2165" y="225"/>
                  </a:cubicBezTo>
                  <a:cubicBezTo>
                    <a:pt x="2161" y="234"/>
                    <a:pt x="2156" y="242"/>
                    <a:pt x="2151" y="250"/>
                  </a:cubicBezTo>
                  <a:cubicBezTo>
                    <a:pt x="2101" y="231"/>
                    <a:pt x="2051" y="213"/>
                    <a:pt x="2000" y="195"/>
                  </a:cubicBezTo>
                  <a:cubicBezTo>
                    <a:pt x="1997" y="194"/>
                    <a:pt x="1994" y="193"/>
                    <a:pt x="1991" y="191"/>
                  </a:cubicBezTo>
                  <a:cubicBezTo>
                    <a:pt x="1994" y="175"/>
                    <a:pt x="1997" y="158"/>
                    <a:pt x="2000" y="141"/>
                  </a:cubicBezTo>
                  <a:cubicBezTo>
                    <a:pt x="2003" y="125"/>
                    <a:pt x="2006" y="109"/>
                    <a:pt x="2010" y="92"/>
                  </a:cubicBezTo>
                  <a:cubicBezTo>
                    <a:pt x="2013" y="79"/>
                    <a:pt x="2010" y="69"/>
                    <a:pt x="2000" y="60"/>
                  </a:cubicBezTo>
                  <a:lnTo>
                    <a:pt x="1999" y="59"/>
                  </a:lnTo>
                  <a:lnTo>
                    <a:pt x="1957" y="46"/>
                  </a:lnTo>
                  <a:cubicBezTo>
                    <a:pt x="1936" y="42"/>
                    <a:pt x="1915" y="38"/>
                    <a:pt x="1895" y="33"/>
                  </a:cubicBezTo>
                  <a:cubicBezTo>
                    <a:pt x="1876" y="29"/>
                    <a:pt x="1866" y="35"/>
                    <a:pt x="1860" y="54"/>
                  </a:cubicBezTo>
                  <a:cubicBezTo>
                    <a:pt x="1851" y="85"/>
                    <a:pt x="1841" y="115"/>
                    <a:pt x="1832" y="146"/>
                  </a:cubicBezTo>
                  <a:cubicBezTo>
                    <a:pt x="1831" y="152"/>
                    <a:pt x="1828" y="154"/>
                    <a:pt x="1822" y="153"/>
                  </a:cubicBezTo>
                  <a:cubicBezTo>
                    <a:pt x="1815" y="152"/>
                    <a:pt x="1808" y="151"/>
                    <a:pt x="1801" y="150"/>
                  </a:cubicBezTo>
                  <a:cubicBezTo>
                    <a:pt x="1776" y="146"/>
                    <a:pt x="1752" y="143"/>
                    <a:pt x="1727" y="140"/>
                  </a:cubicBezTo>
                  <a:cubicBezTo>
                    <a:pt x="1706" y="137"/>
                    <a:pt x="1684" y="135"/>
                    <a:pt x="1662" y="133"/>
                  </a:cubicBezTo>
                  <a:cubicBezTo>
                    <a:pt x="1661" y="130"/>
                    <a:pt x="1661" y="127"/>
                    <a:pt x="1661" y="124"/>
                  </a:cubicBezTo>
                  <a:cubicBezTo>
                    <a:pt x="1659" y="92"/>
                    <a:pt x="1658" y="59"/>
                    <a:pt x="1656" y="27"/>
                  </a:cubicBezTo>
                  <a:cubicBezTo>
                    <a:pt x="1655" y="11"/>
                    <a:pt x="1646" y="1"/>
                    <a:pt x="1630" y="1"/>
                  </a:cubicBezTo>
                  <a:cubicBezTo>
                    <a:pt x="1596" y="0"/>
                    <a:pt x="1563" y="0"/>
                    <a:pt x="1530" y="0"/>
                  </a:cubicBezTo>
                  <a:cubicBezTo>
                    <a:pt x="1511" y="1"/>
                    <a:pt x="1502" y="10"/>
                    <a:pt x="1501" y="29"/>
                  </a:cubicBezTo>
                  <a:cubicBezTo>
                    <a:pt x="1500" y="60"/>
                    <a:pt x="1498" y="92"/>
                    <a:pt x="1496" y="123"/>
                  </a:cubicBezTo>
                  <a:cubicBezTo>
                    <a:pt x="1496" y="132"/>
                    <a:pt x="1493" y="133"/>
                    <a:pt x="1486" y="134"/>
                  </a:cubicBezTo>
                  <a:cubicBezTo>
                    <a:pt x="1450" y="137"/>
                    <a:pt x="1414" y="141"/>
                    <a:pt x="1379" y="145"/>
                  </a:cubicBezTo>
                  <a:cubicBezTo>
                    <a:pt x="1361" y="146"/>
                    <a:pt x="1344" y="149"/>
                    <a:pt x="1327" y="152"/>
                  </a:cubicBezTo>
                  <a:cubicBezTo>
                    <a:pt x="1317" y="118"/>
                    <a:pt x="1307" y="84"/>
                    <a:pt x="1297" y="50"/>
                  </a:cubicBezTo>
                  <a:cubicBezTo>
                    <a:pt x="1293" y="36"/>
                    <a:pt x="1282" y="27"/>
                    <a:pt x="1268" y="30"/>
                  </a:cubicBezTo>
                  <a:cubicBezTo>
                    <a:pt x="1233" y="38"/>
                    <a:pt x="1198" y="46"/>
                    <a:pt x="1164" y="55"/>
                  </a:cubicBezTo>
                  <a:cubicBezTo>
                    <a:pt x="1150" y="58"/>
                    <a:pt x="1144" y="71"/>
                    <a:pt x="1147" y="84"/>
                  </a:cubicBezTo>
                  <a:cubicBezTo>
                    <a:pt x="1151" y="111"/>
                    <a:pt x="1156" y="137"/>
                    <a:pt x="1161" y="163"/>
                  </a:cubicBezTo>
                  <a:cubicBezTo>
                    <a:pt x="1162" y="172"/>
                    <a:pt x="1164" y="181"/>
                    <a:pt x="1165" y="189"/>
                  </a:cubicBezTo>
                  <a:cubicBezTo>
                    <a:pt x="1111" y="208"/>
                    <a:pt x="1058" y="227"/>
                    <a:pt x="1005" y="246"/>
                  </a:cubicBezTo>
                  <a:lnTo>
                    <a:pt x="1003" y="244"/>
                  </a:lnTo>
                  <a:cubicBezTo>
                    <a:pt x="987" y="215"/>
                    <a:pt x="971" y="186"/>
                    <a:pt x="955" y="158"/>
                  </a:cubicBezTo>
                  <a:cubicBezTo>
                    <a:pt x="945" y="141"/>
                    <a:pt x="933" y="136"/>
                    <a:pt x="916" y="145"/>
                  </a:cubicBezTo>
                  <a:cubicBezTo>
                    <a:pt x="888" y="158"/>
                    <a:pt x="860" y="172"/>
                    <a:pt x="833" y="186"/>
                  </a:cubicBezTo>
                  <a:cubicBezTo>
                    <a:pt x="811" y="196"/>
                    <a:pt x="808" y="208"/>
                    <a:pt x="817" y="230"/>
                  </a:cubicBezTo>
                  <a:cubicBezTo>
                    <a:pt x="830" y="258"/>
                    <a:pt x="843" y="287"/>
                    <a:pt x="855" y="315"/>
                  </a:cubicBezTo>
                  <a:cubicBezTo>
                    <a:pt x="855" y="317"/>
                    <a:pt x="856" y="319"/>
                    <a:pt x="857" y="320"/>
                  </a:cubicBezTo>
                  <a:cubicBezTo>
                    <a:pt x="849" y="325"/>
                    <a:pt x="842" y="330"/>
                    <a:pt x="834" y="335"/>
                  </a:cubicBezTo>
                  <a:cubicBezTo>
                    <a:pt x="794" y="361"/>
                    <a:pt x="754" y="387"/>
                    <a:pt x="714" y="414"/>
                  </a:cubicBezTo>
                  <a:cubicBezTo>
                    <a:pt x="691" y="389"/>
                    <a:pt x="668" y="363"/>
                    <a:pt x="645" y="338"/>
                  </a:cubicBezTo>
                  <a:cubicBezTo>
                    <a:pt x="633" y="326"/>
                    <a:pt x="621" y="323"/>
                    <a:pt x="609" y="331"/>
                  </a:cubicBezTo>
                  <a:lnTo>
                    <a:pt x="604" y="335"/>
                  </a:lnTo>
                  <a:cubicBezTo>
                    <a:pt x="579" y="355"/>
                    <a:pt x="553" y="376"/>
                    <a:pt x="528" y="398"/>
                  </a:cubicBezTo>
                  <a:cubicBezTo>
                    <a:pt x="515" y="409"/>
                    <a:pt x="514" y="422"/>
                    <a:pt x="525" y="436"/>
                  </a:cubicBezTo>
                  <a:cubicBezTo>
                    <a:pt x="544" y="461"/>
                    <a:pt x="563" y="487"/>
                    <a:pt x="582" y="512"/>
                  </a:cubicBezTo>
                  <a:cubicBezTo>
                    <a:pt x="584" y="515"/>
                    <a:pt x="586" y="518"/>
                    <a:pt x="587" y="520"/>
                  </a:cubicBezTo>
                  <a:cubicBezTo>
                    <a:pt x="547" y="561"/>
                    <a:pt x="509" y="602"/>
                    <a:pt x="470" y="643"/>
                  </a:cubicBezTo>
                  <a:lnTo>
                    <a:pt x="466" y="641"/>
                  </a:lnTo>
                  <a:cubicBezTo>
                    <a:pt x="439" y="623"/>
                    <a:pt x="412" y="604"/>
                    <a:pt x="385" y="586"/>
                  </a:cubicBezTo>
                  <a:cubicBezTo>
                    <a:pt x="368" y="575"/>
                    <a:pt x="356" y="576"/>
                    <a:pt x="344" y="592"/>
                  </a:cubicBezTo>
                  <a:cubicBezTo>
                    <a:pt x="332" y="608"/>
                    <a:pt x="320" y="624"/>
                    <a:pt x="308" y="640"/>
                  </a:cubicBezTo>
                  <a:cubicBezTo>
                    <a:pt x="300" y="650"/>
                    <a:pt x="293" y="660"/>
                    <a:pt x="286" y="670"/>
                  </a:cubicBezTo>
                  <a:cubicBezTo>
                    <a:pt x="275" y="685"/>
                    <a:pt x="277" y="697"/>
                    <a:pt x="291" y="709"/>
                  </a:cubicBezTo>
                  <a:cubicBezTo>
                    <a:pt x="305" y="721"/>
                    <a:pt x="318" y="732"/>
                    <a:pt x="332" y="744"/>
                  </a:cubicBezTo>
                  <a:cubicBezTo>
                    <a:pt x="342" y="752"/>
                    <a:pt x="352" y="760"/>
                    <a:pt x="362" y="768"/>
                  </a:cubicBezTo>
                  <a:lnTo>
                    <a:pt x="362" y="769"/>
                  </a:lnTo>
                  <a:lnTo>
                    <a:pt x="364" y="770"/>
                  </a:lnTo>
                  <a:cubicBezTo>
                    <a:pt x="367" y="772"/>
                    <a:pt x="369" y="775"/>
                    <a:pt x="371" y="777"/>
                  </a:cubicBezTo>
                  <a:cubicBezTo>
                    <a:pt x="370" y="778"/>
                    <a:pt x="370" y="780"/>
                    <a:pt x="369" y="781"/>
                  </a:cubicBezTo>
                  <a:cubicBezTo>
                    <a:pt x="343" y="827"/>
                    <a:pt x="316" y="872"/>
                    <a:pt x="290" y="918"/>
                  </a:cubicBezTo>
                  <a:cubicBezTo>
                    <a:pt x="286" y="924"/>
                    <a:pt x="283" y="922"/>
                    <a:pt x="279" y="921"/>
                  </a:cubicBezTo>
                  <a:cubicBezTo>
                    <a:pt x="248" y="909"/>
                    <a:pt x="217" y="897"/>
                    <a:pt x="186" y="886"/>
                  </a:cubicBezTo>
                  <a:cubicBezTo>
                    <a:pt x="181" y="884"/>
                    <a:pt x="176" y="884"/>
                    <a:pt x="171" y="884"/>
                  </a:cubicBezTo>
                  <a:lnTo>
                    <a:pt x="171" y="884"/>
                  </a:lnTo>
                  <a:lnTo>
                    <a:pt x="170" y="884"/>
                  </a:lnTo>
                  <a:cubicBezTo>
                    <a:pt x="163" y="886"/>
                    <a:pt x="156" y="891"/>
                    <a:pt x="152" y="899"/>
                  </a:cubicBezTo>
                  <a:lnTo>
                    <a:pt x="152" y="900"/>
                  </a:lnTo>
                  <a:lnTo>
                    <a:pt x="152" y="900"/>
                  </a:lnTo>
                  <a:cubicBezTo>
                    <a:pt x="147" y="910"/>
                    <a:pt x="143" y="920"/>
                    <a:pt x="139" y="930"/>
                  </a:cubicBezTo>
                  <a:cubicBezTo>
                    <a:pt x="130" y="948"/>
                    <a:pt x="122" y="966"/>
                    <a:pt x="114" y="985"/>
                  </a:cubicBezTo>
                  <a:lnTo>
                    <a:pt x="108" y="1003"/>
                  </a:lnTo>
                  <a:cubicBezTo>
                    <a:pt x="110" y="1014"/>
                    <a:pt x="114" y="1023"/>
                    <a:pt x="125" y="1028"/>
                  </a:cubicBezTo>
                  <a:cubicBezTo>
                    <a:pt x="140" y="1035"/>
                    <a:pt x="154" y="1043"/>
                    <a:pt x="169" y="1050"/>
                  </a:cubicBezTo>
                  <a:cubicBezTo>
                    <a:pt x="186" y="1058"/>
                    <a:pt x="203" y="1067"/>
                    <a:pt x="219" y="1075"/>
                  </a:cubicBezTo>
                  <a:cubicBezTo>
                    <a:pt x="217" y="1081"/>
                    <a:pt x="215" y="1088"/>
                    <a:pt x="213" y="1095"/>
                  </a:cubicBezTo>
                  <a:cubicBezTo>
                    <a:pt x="199" y="1143"/>
                    <a:pt x="184" y="1190"/>
                    <a:pt x="170" y="1238"/>
                  </a:cubicBezTo>
                  <a:cubicBezTo>
                    <a:pt x="167" y="1237"/>
                    <a:pt x="164" y="1237"/>
                    <a:pt x="161" y="1237"/>
                  </a:cubicBezTo>
                  <a:cubicBezTo>
                    <a:pt x="131" y="1233"/>
                    <a:pt x="101" y="1230"/>
                    <a:pt x="71" y="1225"/>
                  </a:cubicBezTo>
                  <a:cubicBezTo>
                    <a:pt x="57" y="1223"/>
                    <a:pt x="47" y="1226"/>
                    <a:pt x="38" y="1236"/>
                  </a:cubicBezTo>
                  <a:lnTo>
                    <a:pt x="32" y="1255"/>
                  </a:lnTo>
                  <a:cubicBezTo>
                    <a:pt x="32" y="1257"/>
                    <a:pt x="32" y="1258"/>
                    <a:pt x="32" y="1260"/>
                  </a:cubicBezTo>
                  <a:cubicBezTo>
                    <a:pt x="28" y="1285"/>
                    <a:pt x="23" y="1309"/>
                    <a:pt x="19" y="1334"/>
                  </a:cubicBezTo>
                  <a:cubicBezTo>
                    <a:pt x="18" y="1337"/>
                    <a:pt x="18" y="1341"/>
                    <a:pt x="17" y="1344"/>
                  </a:cubicBezTo>
                  <a:cubicBezTo>
                    <a:pt x="14" y="1362"/>
                    <a:pt x="22" y="1373"/>
                    <a:pt x="39" y="1377"/>
                  </a:cubicBezTo>
                  <a:cubicBezTo>
                    <a:pt x="43" y="1378"/>
                    <a:pt x="46" y="1379"/>
                    <a:pt x="50" y="1380"/>
                  </a:cubicBezTo>
                  <a:cubicBezTo>
                    <a:pt x="78" y="1386"/>
                    <a:pt x="106" y="1393"/>
                    <a:pt x="134" y="1399"/>
                  </a:cubicBezTo>
                  <a:cubicBezTo>
                    <a:pt x="141" y="1400"/>
                    <a:pt x="142" y="1403"/>
                    <a:pt x="141" y="1409"/>
                  </a:cubicBezTo>
                  <a:lnTo>
                    <a:pt x="140" y="1430"/>
                  </a:lnTo>
                  <a:cubicBezTo>
                    <a:pt x="137" y="1465"/>
                    <a:pt x="134" y="1500"/>
                    <a:pt x="132" y="1535"/>
                  </a:cubicBezTo>
                  <a:cubicBezTo>
                    <a:pt x="131" y="1547"/>
                    <a:pt x="132" y="1559"/>
                    <a:pt x="131" y="1571"/>
                  </a:cubicBezTo>
                  <a:cubicBezTo>
                    <a:pt x="96" y="1574"/>
                    <a:pt x="61" y="1578"/>
                    <a:pt x="27" y="1582"/>
                  </a:cubicBezTo>
                  <a:cubicBezTo>
                    <a:pt x="8" y="1584"/>
                    <a:pt x="0" y="1593"/>
                    <a:pt x="1" y="1612"/>
                  </a:cubicBezTo>
                  <a:cubicBezTo>
                    <a:pt x="2" y="1645"/>
                    <a:pt x="4" y="1677"/>
                    <a:pt x="6" y="1710"/>
                  </a:cubicBezTo>
                  <a:cubicBezTo>
                    <a:pt x="7" y="1728"/>
                    <a:pt x="17" y="1737"/>
                    <a:pt x="35" y="1737"/>
                  </a:cubicBezTo>
                  <a:cubicBezTo>
                    <a:pt x="59" y="1736"/>
                    <a:pt x="83" y="1737"/>
                    <a:pt x="108" y="1736"/>
                  </a:cubicBezTo>
                  <a:cubicBezTo>
                    <a:pt x="116" y="1736"/>
                    <a:pt x="124" y="1736"/>
                    <a:pt x="132" y="1736"/>
                  </a:cubicBezTo>
                  <a:cubicBezTo>
                    <a:pt x="139" y="1736"/>
                    <a:pt x="141" y="1738"/>
                    <a:pt x="142" y="1744"/>
                  </a:cubicBezTo>
                  <a:cubicBezTo>
                    <a:pt x="150" y="1795"/>
                    <a:pt x="159" y="1846"/>
                    <a:pt x="168" y="1897"/>
                  </a:cubicBezTo>
                  <a:cubicBezTo>
                    <a:pt x="169" y="1899"/>
                    <a:pt x="169" y="1901"/>
                    <a:pt x="169" y="1904"/>
                  </a:cubicBezTo>
                  <a:cubicBezTo>
                    <a:pt x="136" y="1915"/>
                    <a:pt x="103" y="1927"/>
                    <a:pt x="70" y="1939"/>
                  </a:cubicBezTo>
                  <a:cubicBezTo>
                    <a:pt x="53" y="1945"/>
                    <a:pt x="47" y="1956"/>
                    <a:pt x="52" y="1973"/>
                  </a:cubicBezTo>
                  <a:cubicBezTo>
                    <a:pt x="57" y="1992"/>
                    <a:pt x="62" y="2010"/>
                    <a:pt x="68" y="2028"/>
                  </a:cubicBezTo>
                  <a:cubicBezTo>
                    <a:pt x="72" y="2041"/>
                    <a:pt x="76" y="2054"/>
                    <a:pt x="80" y="2067"/>
                  </a:cubicBezTo>
                  <a:cubicBezTo>
                    <a:pt x="85" y="2085"/>
                    <a:pt x="97" y="2091"/>
                    <a:pt x="116" y="2087"/>
                  </a:cubicBezTo>
                  <a:cubicBezTo>
                    <a:pt x="149" y="2079"/>
                    <a:pt x="183" y="2071"/>
                    <a:pt x="215" y="2063"/>
                  </a:cubicBezTo>
                  <a:cubicBezTo>
                    <a:pt x="238" y="2115"/>
                    <a:pt x="260" y="2167"/>
                    <a:pt x="282" y="2219"/>
                  </a:cubicBezTo>
                  <a:cubicBezTo>
                    <a:pt x="254" y="2238"/>
                    <a:pt x="224" y="2257"/>
                    <a:pt x="195" y="2276"/>
                  </a:cubicBezTo>
                  <a:cubicBezTo>
                    <a:pt x="191" y="2278"/>
                    <a:pt x="188" y="2281"/>
                    <a:pt x="186" y="2284"/>
                  </a:cubicBezTo>
                  <a:cubicBezTo>
                    <a:pt x="180" y="2292"/>
                    <a:pt x="179" y="2301"/>
                    <a:pt x="183" y="2310"/>
                  </a:cubicBezTo>
                  <a:cubicBezTo>
                    <a:pt x="188" y="2318"/>
                    <a:pt x="192" y="2326"/>
                    <a:pt x="197" y="2334"/>
                  </a:cubicBezTo>
                  <a:cubicBezTo>
                    <a:pt x="210" y="2357"/>
                    <a:pt x="223" y="2380"/>
                    <a:pt x="237" y="2402"/>
                  </a:cubicBezTo>
                  <a:cubicBezTo>
                    <a:pt x="244" y="2415"/>
                    <a:pt x="257" y="2417"/>
                    <a:pt x="271" y="2410"/>
                  </a:cubicBezTo>
                  <a:cubicBezTo>
                    <a:pt x="280" y="2406"/>
                    <a:pt x="290" y="2401"/>
                    <a:pt x="300" y="2396"/>
                  </a:cubicBezTo>
                  <a:cubicBezTo>
                    <a:pt x="305" y="2393"/>
                    <a:pt x="311" y="2390"/>
                    <a:pt x="316" y="2388"/>
                  </a:cubicBezTo>
                  <a:cubicBezTo>
                    <a:pt x="323" y="2384"/>
                    <a:pt x="331" y="2380"/>
                    <a:pt x="338" y="2377"/>
                  </a:cubicBezTo>
                  <a:cubicBezTo>
                    <a:pt x="347" y="2372"/>
                    <a:pt x="356" y="2367"/>
                    <a:pt x="365" y="2363"/>
                  </a:cubicBezTo>
                  <a:cubicBezTo>
                    <a:pt x="368" y="2368"/>
                    <a:pt x="372" y="2373"/>
                    <a:pt x="376" y="2378"/>
                  </a:cubicBezTo>
                  <a:cubicBezTo>
                    <a:pt x="381" y="2386"/>
                    <a:pt x="387" y="2393"/>
                    <a:pt x="392" y="2401"/>
                  </a:cubicBezTo>
                  <a:cubicBezTo>
                    <a:pt x="405" y="2417"/>
                    <a:pt x="417" y="2434"/>
                    <a:pt x="429" y="2450"/>
                  </a:cubicBezTo>
                  <a:cubicBezTo>
                    <a:pt x="442" y="2467"/>
                    <a:pt x="454" y="2483"/>
                    <a:pt x="466" y="2500"/>
                  </a:cubicBezTo>
                  <a:cubicBezTo>
                    <a:pt x="465" y="2501"/>
                    <a:pt x="463" y="2503"/>
                    <a:pt x="462" y="2504"/>
                  </a:cubicBezTo>
                  <a:cubicBezTo>
                    <a:pt x="439" y="2528"/>
                    <a:pt x="416" y="2552"/>
                    <a:pt x="393" y="2576"/>
                  </a:cubicBezTo>
                  <a:cubicBezTo>
                    <a:pt x="390" y="2579"/>
                    <a:pt x="387" y="2583"/>
                    <a:pt x="386" y="2587"/>
                  </a:cubicBezTo>
                  <a:cubicBezTo>
                    <a:pt x="383" y="2596"/>
                    <a:pt x="384" y="2605"/>
                    <a:pt x="392" y="2613"/>
                  </a:cubicBezTo>
                  <a:cubicBezTo>
                    <a:pt x="407" y="2630"/>
                    <a:pt x="423" y="2647"/>
                    <a:pt x="439" y="2664"/>
                  </a:cubicBezTo>
                  <a:cubicBezTo>
                    <a:pt x="446" y="2671"/>
                    <a:pt x="453" y="2679"/>
                    <a:pt x="460" y="2686"/>
                  </a:cubicBezTo>
                  <a:cubicBezTo>
                    <a:pt x="469" y="2695"/>
                    <a:pt x="477" y="2698"/>
                    <a:pt x="486" y="2695"/>
                  </a:cubicBezTo>
                  <a:cubicBezTo>
                    <a:pt x="491" y="2694"/>
                    <a:pt x="495" y="2691"/>
                    <a:pt x="500" y="2687"/>
                  </a:cubicBezTo>
                  <a:cubicBezTo>
                    <a:pt x="527" y="2665"/>
                    <a:pt x="553" y="2643"/>
                    <a:pt x="580" y="2620"/>
                  </a:cubicBezTo>
                  <a:lnTo>
                    <a:pt x="582" y="2621"/>
                  </a:lnTo>
                  <a:cubicBezTo>
                    <a:pt x="594" y="2632"/>
                    <a:pt x="606" y="2642"/>
                    <a:pt x="619" y="2652"/>
                  </a:cubicBezTo>
                  <a:cubicBezTo>
                    <a:pt x="632" y="2664"/>
                    <a:pt x="646" y="2675"/>
                    <a:pt x="659" y="2687"/>
                  </a:cubicBezTo>
                  <a:cubicBezTo>
                    <a:pt x="674" y="2700"/>
                    <a:pt x="689" y="2712"/>
                    <a:pt x="705" y="2725"/>
                  </a:cubicBezTo>
                  <a:cubicBezTo>
                    <a:pt x="709" y="2729"/>
                    <a:pt x="709" y="2732"/>
                    <a:pt x="706" y="2736"/>
                  </a:cubicBezTo>
                  <a:cubicBezTo>
                    <a:pt x="689" y="2764"/>
                    <a:pt x="673" y="2792"/>
                    <a:pt x="657" y="2820"/>
                  </a:cubicBezTo>
                  <a:cubicBezTo>
                    <a:pt x="648" y="2835"/>
                    <a:pt x="650" y="2848"/>
                    <a:pt x="664" y="2858"/>
                  </a:cubicBezTo>
                  <a:cubicBezTo>
                    <a:pt x="673" y="2864"/>
                    <a:pt x="682" y="2870"/>
                    <a:pt x="691" y="2876"/>
                  </a:cubicBezTo>
                  <a:lnTo>
                    <a:pt x="692" y="2877"/>
                  </a:lnTo>
                  <a:cubicBezTo>
                    <a:pt x="706" y="2886"/>
                    <a:pt x="720" y="2896"/>
                    <a:pt x="734" y="2905"/>
                  </a:cubicBezTo>
                  <a:cubicBezTo>
                    <a:pt x="739" y="2908"/>
                    <a:pt x="744" y="2911"/>
                    <a:pt x="749" y="2914"/>
                  </a:cubicBezTo>
                  <a:cubicBezTo>
                    <a:pt x="762" y="2923"/>
                    <a:pt x="775" y="2919"/>
                    <a:pt x="785" y="2907"/>
                  </a:cubicBezTo>
                  <a:cubicBezTo>
                    <a:pt x="789" y="2901"/>
                    <a:pt x="793" y="2895"/>
                    <a:pt x="798" y="2889"/>
                  </a:cubicBezTo>
                  <a:lnTo>
                    <a:pt x="800" y="2886"/>
                  </a:lnTo>
                  <a:cubicBezTo>
                    <a:pt x="813" y="2868"/>
                    <a:pt x="827" y="2850"/>
                    <a:pt x="840" y="2832"/>
                  </a:cubicBezTo>
                  <a:cubicBezTo>
                    <a:pt x="842" y="2829"/>
                    <a:pt x="845" y="2825"/>
                    <a:pt x="847" y="2822"/>
                  </a:cubicBezTo>
                  <a:cubicBezTo>
                    <a:pt x="857" y="2827"/>
                    <a:pt x="867" y="2832"/>
                    <a:pt x="877" y="2837"/>
                  </a:cubicBezTo>
                  <a:cubicBezTo>
                    <a:pt x="918" y="2858"/>
                    <a:pt x="958" y="2878"/>
                    <a:pt x="999" y="2899"/>
                  </a:cubicBezTo>
                  <a:cubicBezTo>
                    <a:pt x="999" y="2901"/>
                    <a:pt x="998" y="2905"/>
                    <a:pt x="997" y="2908"/>
                  </a:cubicBezTo>
                  <a:lnTo>
                    <a:pt x="969" y="2997"/>
                  </a:lnTo>
                  <a:cubicBezTo>
                    <a:pt x="963" y="3016"/>
                    <a:pt x="969" y="3027"/>
                    <a:pt x="988" y="3034"/>
                  </a:cubicBezTo>
                  <a:cubicBezTo>
                    <a:pt x="1010" y="3043"/>
                    <a:pt x="1032" y="3052"/>
                    <a:pt x="1055" y="3060"/>
                  </a:cubicBezTo>
                  <a:cubicBezTo>
                    <a:pt x="1066" y="3064"/>
                    <a:pt x="1077" y="3067"/>
                    <a:pt x="1088" y="3071"/>
                  </a:cubicBezTo>
                  <a:cubicBezTo>
                    <a:pt x="1102" y="3069"/>
                    <a:pt x="1110" y="3061"/>
                    <a:pt x="1116" y="3048"/>
                  </a:cubicBezTo>
                  <a:cubicBezTo>
                    <a:pt x="1126" y="3021"/>
                    <a:pt x="1138" y="2994"/>
                    <a:pt x="1150" y="2967"/>
                  </a:cubicBezTo>
                  <a:cubicBezTo>
                    <a:pt x="1155" y="2954"/>
                    <a:pt x="1155" y="2954"/>
                    <a:pt x="1169" y="2958"/>
                  </a:cubicBezTo>
                  <a:cubicBezTo>
                    <a:pt x="1198" y="2966"/>
                    <a:pt x="1227" y="2973"/>
                    <a:pt x="1256" y="2980"/>
                  </a:cubicBezTo>
                  <a:cubicBezTo>
                    <a:pt x="1277" y="2986"/>
                    <a:pt x="1299" y="2990"/>
                    <a:pt x="1320" y="2995"/>
                  </a:cubicBezTo>
                  <a:cubicBezTo>
                    <a:pt x="1320" y="2998"/>
                    <a:pt x="1320" y="3001"/>
                    <a:pt x="1320" y="3004"/>
                  </a:cubicBezTo>
                  <a:cubicBezTo>
                    <a:pt x="1318" y="3035"/>
                    <a:pt x="1316" y="3066"/>
                    <a:pt x="1313" y="3097"/>
                  </a:cubicBezTo>
                  <a:cubicBezTo>
                    <a:pt x="1312" y="3114"/>
                    <a:pt x="1319" y="3127"/>
                    <a:pt x="1339" y="3130"/>
                  </a:cubicBezTo>
                  <a:cubicBezTo>
                    <a:pt x="1372" y="3135"/>
                    <a:pt x="1405" y="3139"/>
                    <a:pt x="1439" y="3142"/>
                  </a:cubicBezTo>
                  <a:cubicBezTo>
                    <a:pt x="1453" y="3144"/>
                    <a:pt x="1463" y="3135"/>
                    <a:pt x="1466" y="3121"/>
                  </a:cubicBezTo>
                  <a:cubicBezTo>
                    <a:pt x="1470" y="3101"/>
                    <a:pt x="1473" y="3081"/>
                    <a:pt x="1477" y="3061"/>
                  </a:cubicBezTo>
                  <a:cubicBezTo>
                    <a:pt x="1480" y="3045"/>
                    <a:pt x="1482" y="3030"/>
                    <a:pt x="1485" y="3016"/>
                  </a:cubicBezTo>
                  <a:cubicBezTo>
                    <a:pt x="1543" y="3016"/>
                    <a:pt x="1599" y="3016"/>
                    <a:pt x="1655" y="3016"/>
                  </a:cubicBezTo>
                  <a:cubicBezTo>
                    <a:pt x="1661" y="3050"/>
                    <a:pt x="1667" y="3085"/>
                    <a:pt x="1672" y="3119"/>
                  </a:cubicBezTo>
                  <a:cubicBezTo>
                    <a:pt x="1675" y="3135"/>
                    <a:pt x="1685" y="3144"/>
                    <a:pt x="1700" y="3143"/>
                  </a:cubicBezTo>
                  <a:cubicBezTo>
                    <a:pt x="1735" y="3139"/>
                    <a:pt x="1770" y="3135"/>
                    <a:pt x="1806" y="3131"/>
                  </a:cubicBezTo>
                  <a:cubicBezTo>
                    <a:pt x="1819" y="3129"/>
                    <a:pt x="1827" y="3119"/>
                    <a:pt x="1826" y="3105"/>
                  </a:cubicBezTo>
                  <a:cubicBezTo>
                    <a:pt x="1826" y="3094"/>
                    <a:pt x="1825" y="3083"/>
                    <a:pt x="1824" y="3072"/>
                  </a:cubicBezTo>
                  <a:cubicBezTo>
                    <a:pt x="1823" y="3047"/>
                    <a:pt x="1821" y="3022"/>
                    <a:pt x="1820" y="2997"/>
                  </a:cubicBezTo>
                  <a:cubicBezTo>
                    <a:pt x="1875" y="2984"/>
                    <a:pt x="1930" y="2972"/>
                    <a:pt x="1986" y="2958"/>
                  </a:cubicBezTo>
                  <a:cubicBezTo>
                    <a:pt x="1986" y="2960"/>
                    <a:pt x="1988" y="2963"/>
                    <a:pt x="1989" y="2966"/>
                  </a:cubicBezTo>
                  <a:cubicBezTo>
                    <a:pt x="2001" y="2996"/>
                    <a:pt x="2014" y="3025"/>
                    <a:pt x="2026" y="3055"/>
                  </a:cubicBezTo>
                  <a:cubicBezTo>
                    <a:pt x="2033" y="3071"/>
                    <a:pt x="2045" y="3076"/>
                    <a:pt x="2061" y="3071"/>
                  </a:cubicBezTo>
                  <a:cubicBezTo>
                    <a:pt x="2092" y="3060"/>
                    <a:pt x="2124" y="3048"/>
                    <a:pt x="2156" y="3036"/>
                  </a:cubicBezTo>
                  <a:cubicBezTo>
                    <a:pt x="2171" y="3031"/>
                    <a:pt x="2176" y="3018"/>
                    <a:pt x="2172" y="3003"/>
                  </a:cubicBezTo>
                  <a:cubicBezTo>
                    <a:pt x="2163" y="2973"/>
                    <a:pt x="2153" y="2943"/>
                    <a:pt x="2144" y="2913"/>
                  </a:cubicBezTo>
                  <a:cubicBezTo>
                    <a:pt x="2143" y="2909"/>
                    <a:pt x="2142" y="2905"/>
                    <a:pt x="2142" y="2902"/>
                  </a:cubicBezTo>
                  <a:cubicBezTo>
                    <a:pt x="2193" y="2876"/>
                    <a:pt x="2243" y="2851"/>
                    <a:pt x="2294" y="2826"/>
                  </a:cubicBezTo>
                  <a:cubicBezTo>
                    <a:pt x="2314" y="2854"/>
                    <a:pt x="2335" y="2883"/>
                    <a:pt x="2356" y="2911"/>
                  </a:cubicBezTo>
                  <a:cubicBezTo>
                    <a:pt x="2365" y="2924"/>
                    <a:pt x="2378" y="2927"/>
                    <a:pt x="2391" y="2919"/>
                  </a:cubicBezTo>
                  <a:cubicBezTo>
                    <a:pt x="2420" y="2901"/>
                    <a:pt x="2450" y="2882"/>
                    <a:pt x="2478" y="2862"/>
                  </a:cubicBezTo>
                  <a:cubicBezTo>
                    <a:pt x="2487" y="2856"/>
                    <a:pt x="2491" y="2847"/>
                    <a:pt x="2489" y="2838"/>
                  </a:cubicBezTo>
                  <a:lnTo>
                    <a:pt x="2489" y="2838"/>
                  </a:lnTo>
                  <a:cubicBezTo>
                    <a:pt x="2489" y="2834"/>
                    <a:pt x="2487" y="2831"/>
                    <a:pt x="2485" y="2827"/>
                  </a:cubicBezTo>
                  <a:lnTo>
                    <a:pt x="2484" y="2825"/>
                  </a:lnTo>
                  <a:cubicBezTo>
                    <a:pt x="2480" y="2817"/>
                    <a:pt x="2475" y="2808"/>
                    <a:pt x="2470" y="2800"/>
                  </a:cubicBezTo>
                  <a:cubicBezTo>
                    <a:pt x="2457" y="2778"/>
                    <a:pt x="2444" y="2756"/>
                    <a:pt x="2432" y="2736"/>
                  </a:cubicBezTo>
                  <a:cubicBezTo>
                    <a:pt x="2467" y="2707"/>
                    <a:pt x="2502" y="2678"/>
                    <a:pt x="2536" y="2649"/>
                  </a:cubicBezTo>
                  <a:cubicBezTo>
                    <a:pt x="2545" y="2642"/>
                    <a:pt x="2554" y="2634"/>
                    <a:pt x="2563" y="2627"/>
                  </a:cubicBezTo>
                  <a:cubicBezTo>
                    <a:pt x="2565" y="2628"/>
                    <a:pt x="2568" y="2630"/>
                    <a:pt x="2571" y="2633"/>
                  </a:cubicBezTo>
                  <a:cubicBezTo>
                    <a:pt x="2576" y="2637"/>
                    <a:pt x="2581" y="2642"/>
                    <a:pt x="2587" y="2646"/>
                  </a:cubicBezTo>
                  <a:cubicBezTo>
                    <a:pt x="2592" y="2651"/>
                    <a:pt x="2597" y="2655"/>
                    <a:pt x="2602" y="2659"/>
                  </a:cubicBezTo>
                  <a:cubicBezTo>
                    <a:pt x="2615" y="2671"/>
                    <a:pt x="2629" y="2683"/>
                    <a:pt x="2642" y="2694"/>
                  </a:cubicBezTo>
                  <a:cubicBezTo>
                    <a:pt x="2656" y="2706"/>
                    <a:pt x="2669" y="2706"/>
                    <a:pt x="2682" y="2693"/>
                  </a:cubicBezTo>
                  <a:cubicBezTo>
                    <a:pt x="2687" y="2687"/>
                    <a:pt x="2693" y="2681"/>
                    <a:pt x="2699" y="2675"/>
                  </a:cubicBezTo>
                  <a:cubicBezTo>
                    <a:pt x="2710" y="2664"/>
                    <a:pt x="2720" y="2653"/>
                    <a:pt x="2730" y="2642"/>
                  </a:cubicBezTo>
                  <a:cubicBezTo>
                    <a:pt x="2736" y="2635"/>
                    <a:pt x="2743" y="2628"/>
                    <a:pt x="2749" y="2622"/>
                  </a:cubicBezTo>
                  <a:cubicBezTo>
                    <a:pt x="2751" y="2619"/>
                    <a:pt x="2753" y="2617"/>
                    <a:pt x="2754" y="2614"/>
                  </a:cubicBezTo>
                  <a:cubicBezTo>
                    <a:pt x="2761" y="2603"/>
                    <a:pt x="2759" y="2592"/>
                    <a:pt x="2748" y="2581"/>
                  </a:cubicBezTo>
                  <a:cubicBezTo>
                    <a:pt x="2741" y="2574"/>
                    <a:pt x="2734" y="2567"/>
                    <a:pt x="2727" y="2559"/>
                  </a:cubicBezTo>
                  <a:lnTo>
                    <a:pt x="2727" y="2559"/>
                  </a:lnTo>
                  <a:cubicBezTo>
                    <a:pt x="2720" y="2552"/>
                    <a:pt x="2713" y="2544"/>
                    <a:pt x="2706" y="2536"/>
                  </a:cubicBezTo>
                  <a:cubicBezTo>
                    <a:pt x="2698" y="2528"/>
                    <a:pt x="2689" y="2519"/>
                    <a:pt x="2681" y="2511"/>
                  </a:cubicBezTo>
                  <a:cubicBezTo>
                    <a:pt x="2680" y="2509"/>
                    <a:pt x="2678" y="2507"/>
                    <a:pt x="2678" y="2506"/>
                  </a:cubicBezTo>
                  <a:cubicBezTo>
                    <a:pt x="2685" y="2496"/>
                    <a:pt x="2693" y="2486"/>
                    <a:pt x="2701" y="2476"/>
                  </a:cubicBezTo>
                  <a:cubicBezTo>
                    <a:pt x="2727" y="2440"/>
                    <a:pt x="2753" y="2406"/>
                    <a:pt x="2779" y="2371"/>
                  </a:cubicBezTo>
                  <a:lnTo>
                    <a:pt x="2782" y="2371"/>
                  </a:lnTo>
                  <a:cubicBezTo>
                    <a:pt x="2812" y="2387"/>
                    <a:pt x="2841" y="2402"/>
                    <a:pt x="2870" y="2417"/>
                  </a:cubicBezTo>
                  <a:cubicBezTo>
                    <a:pt x="2887" y="2426"/>
                    <a:pt x="2900" y="2423"/>
                    <a:pt x="2910" y="2407"/>
                  </a:cubicBezTo>
                  <a:cubicBezTo>
                    <a:pt x="2920" y="2391"/>
                    <a:pt x="2929" y="2375"/>
                    <a:pt x="2939" y="2359"/>
                  </a:cubicBezTo>
                  <a:cubicBezTo>
                    <a:pt x="2945" y="2347"/>
                    <a:pt x="2952" y="2336"/>
                    <a:pt x="2959" y="2324"/>
                  </a:cubicBezTo>
                  <a:cubicBezTo>
                    <a:pt x="2968" y="2307"/>
                    <a:pt x="2965" y="2294"/>
                    <a:pt x="2949" y="2283"/>
                  </a:cubicBezTo>
                  <a:cubicBezTo>
                    <a:pt x="2942" y="2278"/>
                    <a:pt x="2934" y="2274"/>
                    <a:pt x="2927" y="2269"/>
                  </a:cubicBezTo>
                  <a:lnTo>
                    <a:pt x="2923" y="2266"/>
                  </a:lnTo>
                  <a:cubicBezTo>
                    <a:pt x="2903" y="2253"/>
                    <a:pt x="2882" y="2240"/>
                    <a:pt x="2863" y="2227"/>
                  </a:cubicBezTo>
                  <a:cubicBezTo>
                    <a:pt x="2864" y="2224"/>
                    <a:pt x="2865" y="2221"/>
                    <a:pt x="2866" y="2218"/>
                  </a:cubicBezTo>
                  <a:cubicBezTo>
                    <a:pt x="2870" y="2211"/>
                    <a:pt x="2873" y="2204"/>
                    <a:pt x="2876" y="2196"/>
                  </a:cubicBezTo>
                  <a:cubicBezTo>
                    <a:pt x="2891" y="2163"/>
                    <a:pt x="2905" y="2129"/>
                    <a:pt x="2919" y="2096"/>
                  </a:cubicBezTo>
                  <a:cubicBezTo>
                    <a:pt x="2923" y="2087"/>
                    <a:pt x="2927" y="2079"/>
                    <a:pt x="2930" y="2071"/>
                  </a:cubicBezTo>
                  <a:cubicBezTo>
                    <a:pt x="2957" y="2077"/>
                    <a:pt x="2984" y="2084"/>
                    <a:pt x="3010" y="2090"/>
                  </a:cubicBezTo>
                  <a:lnTo>
                    <a:pt x="3011" y="2091"/>
                  </a:lnTo>
                  <a:cubicBezTo>
                    <a:pt x="3018" y="2092"/>
                    <a:pt x="3025" y="2094"/>
                    <a:pt x="3032" y="2096"/>
                  </a:cubicBezTo>
                  <a:cubicBezTo>
                    <a:pt x="3047" y="2100"/>
                    <a:pt x="3059" y="2094"/>
                    <a:pt x="3065" y="2079"/>
                  </a:cubicBezTo>
                  <a:cubicBezTo>
                    <a:pt x="3066" y="2076"/>
                    <a:pt x="3068" y="2072"/>
                    <a:pt x="3069" y="2069"/>
                  </a:cubicBezTo>
                  <a:cubicBezTo>
                    <a:pt x="3077" y="2043"/>
                    <a:pt x="3085" y="2017"/>
                    <a:pt x="3093" y="1991"/>
                  </a:cubicBezTo>
                  <a:cubicBezTo>
                    <a:pt x="3093" y="1988"/>
                    <a:pt x="3093" y="1985"/>
                    <a:pt x="3094" y="1982"/>
                  </a:cubicBezTo>
                  <a:cubicBezTo>
                    <a:pt x="3098" y="1964"/>
                    <a:pt x="3093" y="1954"/>
                    <a:pt x="3076" y="1948"/>
                  </a:cubicBezTo>
                  <a:cubicBezTo>
                    <a:pt x="3064" y="1944"/>
                    <a:pt x="3053" y="1939"/>
                    <a:pt x="3041" y="1935"/>
                  </a:cubicBezTo>
                  <a:lnTo>
                    <a:pt x="3040" y="1935"/>
                  </a:lnTo>
                  <a:cubicBezTo>
                    <a:pt x="3023" y="1929"/>
                    <a:pt x="3006" y="1922"/>
                    <a:pt x="2988" y="1916"/>
                  </a:cubicBezTo>
                  <a:cubicBezTo>
                    <a:pt x="2985" y="1915"/>
                    <a:pt x="2981" y="1913"/>
                    <a:pt x="2977" y="1912"/>
                  </a:cubicBezTo>
                  <a:cubicBezTo>
                    <a:pt x="2978" y="1908"/>
                    <a:pt x="2978" y="1905"/>
                    <a:pt x="2979" y="1902"/>
                  </a:cubicBezTo>
                  <a:cubicBezTo>
                    <a:pt x="2987" y="1858"/>
                    <a:pt x="2995" y="1815"/>
                    <a:pt x="3002" y="1771"/>
                  </a:cubicBezTo>
                  <a:cubicBezTo>
                    <a:pt x="3003" y="1765"/>
                    <a:pt x="3004" y="1758"/>
                    <a:pt x="3006" y="1752"/>
                  </a:cubicBezTo>
                  <a:cubicBezTo>
                    <a:pt x="3007" y="1746"/>
                    <a:pt x="3009" y="1744"/>
                    <a:pt x="3015" y="1744"/>
                  </a:cubicBezTo>
                  <a:cubicBezTo>
                    <a:pt x="3038" y="1745"/>
                    <a:pt x="3061" y="1745"/>
                    <a:pt x="3084" y="1745"/>
                  </a:cubicBezTo>
                  <a:cubicBezTo>
                    <a:pt x="3093" y="1745"/>
                    <a:pt x="3103" y="1745"/>
                    <a:pt x="3112" y="1746"/>
                  </a:cubicBezTo>
                  <a:cubicBezTo>
                    <a:pt x="3130" y="1746"/>
                    <a:pt x="3141" y="1737"/>
                    <a:pt x="3142" y="1720"/>
                  </a:cubicBezTo>
                  <a:cubicBezTo>
                    <a:pt x="3144" y="1687"/>
                    <a:pt x="3146" y="1654"/>
                    <a:pt x="3148" y="1621"/>
                  </a:cubicBezTo>
                  <a:cubicBezTo>
                    <a:pt x="3148" y="1612"/>
                    <a:pt x="3146" y="1606"/>
                    <a:pt x="3142" y="1601"/>
                  </a:cubicBez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</a:path>
              </a:pathLst>
            </a:custGeom>
            <a:solidFill>
              <a:srgbClr val="6E6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4A3D8A5-C88F-450F-B159-4FBCDF6CF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18125" y="1620837"/>
              <a:ext cx="33338" cy="188913"/>
            </a:xfrm>
            <a:custGeom>
              <a:avLst/>
              <a:gdLst>
                <a:gd name="T0" fmla="*/ 8 w 72"/>
                <a:gd name="T1" fmla="*/ 413 h 413"/>
                <a:gd name="T2" fmla="*/ 0 w 72"/>
                <a:gd name="T3" fmla="*/ 309 h 413"/>
                <a:gd name="T4" fmla="*/ 0 w 72"/>
                <a:gd name="T5" fmla="*/ 309 h 413"/>
                <a:gd name="T6" fmla="*/ 0 w 72"/>
                <a:gd name="T7" fmla="*/ 309 h 413"/>
                <a:gd name="T8" fmla="*/ 37 w 72"/>
                <a:gd name="T9" fmla="*/ 317 h 413"/>
                <a:gd name="T10" fmla="*/ 8 w 72"/>
                <a:gd name="T11" fmla="*/ 413 h 413"/>
                <a:gd name="T12" fmla="*/ 3 w 72"/>
                <a:gd name="T13" fmla="*/ 121 h 413"/>
                <a:gd name="T14" fmla="*/ 3 w 72"/>
                <a:gd name="T15" fmla="*/ 121 h 413"/>
                <a:gd name="T16" fmla="*/ 3 w 72"/>
                <a:gd name="T17" fmla="*/ 121 h 413"/>
                <a:gd name="T18" fmla="*/ 3 w 72"/>
                <a:gd name="T19" fmla="*/ 121 h 413"/>
                <a:gd name="T20" fmla="*/ 3 w 72"/>
                <a:gd name="T21" fmla="*/ 121 h 413"/>
                <a:gd name="T22" fmla="*/ 1 w 72"/>
                <a:gd name="T23" fmla="*/ 121 h 413"/>
                <a:gd name="T24" fmla="*/ 3 w 72"/>
                <a:gd name="T25" fmla="*/ 121 h 413"/>
                <a:gd name="T26" fmla="*/ 0 w 72"/>
                <a:gd name="T27" fmla="*/ 121 h 413"/>
                <a:gd name="T28" fmla="*/ 0 w 72"/>
                <a:gd name="T29" fmla="*/ 121 h 413"/>
                <a:gd name="T30" fmla="*/ 0 w 72"/>
                <a:gd name="T31" fmla="*/ 121 h 413"/>
                <a:gd name="T32" fmla="*/ 10 w 72"/>
                <a:gd name="T33" fmla="*/ 115 h 413"/>
                <a:gd name="T34" fmla="*/ 10 w 72"/>
                <a:gd name="T35" fmla="*/ 114 h 413"/>
                <a:gd name="T36" fmla="*/ 10 w 72"/>
                <a:gd name="T37" fmla="*/ 115 h 413"/>
                <a:gd name="T38" fmla="*/ 38 w 72"/>
                <a:gd name="T39" fmla="*/ 21 h 413"/>
                <a:gd name="T40" fmla="*/ 38 w 72"/>
                <a:gd name="T41" fmla="*/ 21 h 413"/>
                <a:gd name="T42" fmla="*/ 38 w 72"/>
                <a:gd name="T43" fmla="*/ 21 h 413"/>
                <a:gd name="T44" fmla="*/ 38 w 72"/>
                <a:gd name="T45" fmla="*/ 20 h 413"/>
                <a:gd name="T46" fmla="*/ 39 w 72"/>
                <a:gd name="T47" fmla="*/ 20 h 413"/>
                <a:gd name="T48" fmla="*/ 38 w 72"/>
                <a:gd name="T49" fmla="*/ 20 h 413"/>
                <a:gd name="T50" fmla="*/ 72 w 72"/>
                <a:gd name="T51" fmla="*/ 1 h 413"/>
                <a:gd name="T52" fmla="*/ 62 w 72"/>
                <a:gd name="T53" fmla="*/ 0 h 413"/>
                <a:gd name="T54" fmla="*/ 72 w 72"/>
                <a:gd name="T55" fmla="*/ 1 h 413"/>
                <a:gd name="T56" fmla="*/ 62 w 72"/>
                <a:gd name="T57" fmla="*/ 0 h 413"/>
                <a:gd name="T58" fmla="*/ 62 w 72"/>
                <a:gd name="T59" fmla="*/ 0 h 413"/>
                <a:gd name="T60" fmla="*/ 62 w 72"/>
                <a:gd name="T61" fmla="*/ 0 h 413"/>
                <a:gd name="T62" fmla="*/ 62 w 72"/>
                <a:gd name="T63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413">
                  <a:moveTo>
                    <a:pt x="8" y="413"/>
                  </a:moveTo>
                  <a:cubicBezTo>
                    <a:pt x="6" y="378"/>
                    <a:pt x="3" y="344"/>
                    <a:pt x="0" y="309"/>
                  </a:cubicBezTo>
                  <a:lnTo>
                    <a:pt x="0" y="309"/>
                  </a:lnTo>
                  <a:lnTo>
                    <a:pt x="0" y="309"/>
                  </a:lnTo>
                  <a:cubicBezTo>
                    <a:pt x="13" y="312"/>
                    <a:pt x="25" y="314"/>
                    <a:pt x="37" y="317"/>
                  </a:cubicBezTo>
                  <a:lnTo>
                    <a:pt x="8" y="413"/>
                  </a:lnTo>
                  <a:moveTo>
                    <a:pt x="3" y="121"/>
                  </a:moveTo>
                  <a:lnTo>
                    <a:pt x="3" y="121"/>
                  </a:lnTo>
                  <a:lnTo>
                    <a:pt x="3" y="121"/>
                  </a:lnTo>
                  <a:lnTo>
                    <a:pt x="3" y="121"/>
                  </a:lnTo>
                  <a:close/>
                  <a:moveTo>
                    <a:pt x="3" y="121"/>
                  </a:moveTo>
                  <a:cubicBezTo>
                    <a:pt x="2" y="121"/>
                    <a:pt x="1" y="121"/>
                    <a:pt x="1" y="121"/>
                  </a:cubicBezTo>
                  <a:cubicBezTo>
                    <a:pt x="1" y="121"/>
                    <a:pt x="2" y="121"/>
                    <a:pt x="3" y="121"/>
                  </a:cubicBezTo>
                  <a:close/>
                  <a:moveTo>
                    <a:pt x="0" y="121"/>
                  </a:moveTo>
                  <a:lnTo>
                    <a:pt x="0" y="121"/>
                  </a:lnTo>
                  <a:lnTo>
                    <a:pt x="0" y="121"/>
                  </a:lnTo>
                  <a:close/>
                  <a:moveTo>
                    <a:pt x="10" y="115"/>
                  </a:moveTo>
                  <a:cubicBezTo>
                    <a:pt x="10" y="115"/>
                    <a:pt x="10" y="114"/>
                    <a:pt x="10" y="114"/>
                  </a:cubicBezTo>
                  <a:cubicBezTo>
                    <a:pt x="10" y="114"/>
                    <a:pt x="10" y="115"/>
                    <a:pt x="10" y="115"/>
                  </a:cubicBezTo>
                  <a:close/>
                  <a:moveTo>
                    <a:pt x="38" y="21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lose/>
                  <a:moveTo>
                    <a:pt x="38" y="20"/>
                  </a:moveTo>
                  <a:cubicBezTo>
                    <a:pt x="38" y="20"/>
                    <a:pt x="39" y="20"/>
                    <a:pt x="39" y="20"/>
                  </a:cubicBezTo>
                  <a:cubicBezTo>
                    <a:pt x="39" y="20"/>
                    <a:pt x="38" y="20"/>
                    <a:pt x="38" y="20"/>
                  </a:cubicBezTo>
                  <a:close/>
                  <a:moveTo>
                    <a:pt x="72" y="1"/>
                  </a:moveTo>
                  <a:cubicBezTo>
                    <a:pt x="68" y="0"/>
                    <a:pt x="65" y="0"/>
                    <a:pt x="62" y="0"/>
                  </a:cubicBezTo>
                  <a:cubicBezTo>
                    <a:pt x="65" y="0"/>
                    <a:pt x="68" y="0"/>
                    <a:pt x="72" y="1"/>
                  </a:cubicBezTo>
                  <a:close/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lnTo>
                    <a:pt x="62" y="0"/>
                  </a:lnTo>
                  <a:cubicBezTo>
                    <a:pt x="62" y="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1F00803A-B11A-40B4-A755-7AA5FAA5A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7650" y="1620837"/>
              <a:ext cx="90488" cy="423863"/>
            </a:xfrm>
            <a:custGeom>
              <a:avLst/>
              <a:gdLst>
                <a:gd name="T0" fmla="*/ 50 w 199"/>
                <a:gd name="T1" fmla="*/ 928 h 928"/>
                <a:gd name="T2" fmla="*/ 29 w 199"/>
                <a:gd name="T3" fmla="*/ 413 h 928"/>
                <a:gd name="T4" fmla="*/ 29 w 199"/>
                <a:gd name="T5" fmla="*/ 413 h 928"/>
                <a:gd name="T6" fmla="*/ 58 w 199"/>
                <a:gd name="T7" fmla="*/ 317 h 928"/>
                <a:gd name="T8" fmla="*/ 21 w 199"/>
                <a:gd name="T9" fmla="*/ 309 h 928"/>
                <a:gd name="T10" fmla="*/ 21 w 199"/>
                <a:gd name="T11" fmla="*/ 309 h 928"/>
                <a:gd name="T12" fmla="*/ 0 w 199"/>
                <a:gd name="T13" fmla="*/ 118 h 928"/>
                <a:gd name="T14" fmla="*/ 21 w 199"/>
                <a:gd name="T15" fmla="*/ 121 h 928"/>
                <a:gd name="T16" fmla="*/ 21 w 199"/>
                <a:gd name="T17" fmla="*/ 121 h 928"/>
                <a:gd name="T18" fmla="*/ 21 w 199"/>
                <a:gd name="T19" fmla="*/ 121 h 928"/>
                <a:gd name="T20" fmla="*/ 22 w 199"/>
                <a:gd name="T21" fmla="*/ 121 h 928"/>
                <a:gd name="T22" fmla="*/ 24 w 199"/>
                <a:gd name="T23" fmla="*/ 121 h 928"/>
                <a:gd name="T24" fmla="*/ 24 w 199"/>
                <a:gd name="T25" fmla="*/ 121 h 928"/>
                <a:gd name="T26" fmla="*/ 24 w 199"/>
                <a:gd name="T27" fmla="*/ 121 h 928"/>
                <a:gd name="T28" fmla="*/ 24 w 199"/>
                <a:gd name="T29" fmla="*/ 121 h 928"/>
                <a:gd name="T30" fmla="*/ 24 w 199"/>
                <a:gd name="T31" fmla="*/ 121 h 928"/>
                <a:gd name="T32" fmla="*/ 31 w 199"/>
                <a:gd name="T33" fmla="*/ 115 h 928"/>
                <a:gd name="T34" fmla="*/ 31 w 199"/>
                <a:gd name="T35" fmla="*/ 114 h 928"/>
                <a:gd name="T36" fmla="*/ 31 w 199"/>
                <a:gd name="T37" fmla="*/ 114 h 928"/>
                <a:gd name="T38" fmla="*/ 59 w 199"/>
                <a:gd name="T39" fmla="*/ 22 h 928"/>
                <a:gd name="T40" fmla="*/ 59 w 199"/>
                <a:gd name="T41" fmla="*/ 21 h 928"/>
                <a:gd name="T42" fmla="*/ 59 w 199"/>
                <a:gd name="T43" fmla="*/ 21 h 928"/>
                <a:gd name="T44" fmla="*/ 59 w 199"/>
                <a:gd name="T45" fmla="*/ 20 h 928"/>
                <a:gd name="T46" fmla="*/ 60 w 199"/>
                <a:gd name="T47" fmla="*/ 20 h 928"/>
                <a:gd name="T48" fmla="*/ 83 w 199"/>
                <a:gd name="T49" fmla="*/ 0 h 928"/>
                <a:gd name="T50" fmla="*/ 83 w 199"/>
                <a:gd name="T51" fmla="*/ 0 h 928"/>
                <a:gd name="T52" fmla="*/ 83 w 199"/>
                <a:gd name="T53" fmla="*/ 0 h 928"/>
                <a:gd name="T54" fmla="*/ 93 w 199"/>
                <a:gd name="T55" fmla="*/ 1 h 928"/>
                <a:gd name="T56" fmla="*/ 94 w 199"/>
                <a:gd name="T57" fmla="*/ 1 h 928"/>
                <a:gd name="T58" fmla="*/ 156 w 199"/>
                <a:gd name="T59" fmla="*/ 14 h 928"/>
                <a:gd name="T60" fmla="*/ 198 w 199"/>
                <a:gd name="T61" fmla="*/ 27 h 928"/>
                <a:gd name="T62" fmla="*/ 199 w 199"/>
                <a:gd name="T63" fmla="*/ 28 h 928"/>
                <a:gd name="T64" fmla="*/ 199 w 199"/>
                <a:gd name="T65" fmla="*/ 109 h 928"/>
                <a:gd name="T66" fmla="*/ 190 w 199"/>
                <a:gd name="T67" fmla="*/ 159 h 928"/>
                <a:gd name="T68" fmla="*/ 190 w 199"/>
                <a:gd name="T69" fmla="*/ 159 h 928"/>
                <a:gd name="T70" fmla="*/ 190 w 199"/>
                <a:gd name="T71" fmla="*/ 159 h 928"/>
                <a:gd name="T72" fmla="*/ 199 w 199"/>
                <a:gd name="T73" fmla="*/ 163 h 928"/>
                <a:gd name="T74" fmla="*/ 199 w 199"/>
                <a:gd name="T75" fmla="*/ 435 h 928"/>
                <a:gd name="T76" fmla="*/ 50 w 199"/>
                <a:gd name="T77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928">
                  <a:moveTo>
                    <a:pt x="50" y="928"/>
                  </a:moveTo>
                  <a:cubicBezTo>
                    <a:pt x="48" y="778"/>
                    <a:pt x="42" y="591"/>
                    <a:pt x="29" y="413"/>
                  </a:cubicBezTo>
                  <a:lnTo>
                    <a:pt x="29" y="413"/>
                  </a:lnTo>
                  <a:lnTo>
                    <a:pt x="58" y="317"/>
                  </a:lnTo>
                  <a:cubicBezTo>
                    <a:pt x="46" y="314"/>
                    <a:pt x="34" y="312"/>
                    <a:pt x="21" y="309"/>
                  </a:cubicBezTo>
                  <a:lnTo>
                    <a:pt x="21" y="309"/>
                  </a:lnTo>
                  <a:cubicBezTo>
                    <a:pt x="15" y="241"/>
                    <a:pt x="8" y="176"/>
                    <a:pt x="0" y="118"/>
                  </a:cubicBezTo>
                  <a:cubicBezTo>
                    <a:pt x="7" y="119"/>
                    <a:pt x="14" y="120"/>
                    <a:pt x="21" y="121"/>
                  </a:cubicBezTo>
                  <a:lnTo>
                    <a:pt x="21" y="121"/>
                  </a:lnTo>
                  <a:lnTo>
                    <a:pt x="21" y="121"/>
                  </a:lnTo>
                  <a:cubicBezTo>
                    <a:pt x="21" y="121"/>
                    <a:pt x="21" y="121"/>
                    <a:pt x="22" y="121"/>
                  </a:cubicBezTo>
                  <a:cubicBezTo>
                    <a:pt x="22" y="121"/>
                    <a:pt x="23" y="121"/>
                    <a:pt x="24" y="121"/>
                  </a:cubicBez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cubicBezTo>
                    <a:pt x="28" y="121"/>
                    <a:pt x="30" y="119"/>
                    <a:pt x="31" y="115"/>
                  </a:cubicBezTo>
                  <a:cubicBezTo>
                    <a:pt x="31" y="115"/>
                    <a:pt x="31" y="114"/>
                    <a:pt x="31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40" y="83"/>
                    <a:pt x="50" y="53"/>
                    <a:pt x="59" y="22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0"/>
                  </a:cubicBezTo>
                  <a:cubicBezTo>
                    <a:pt x="59" y="20"/>
                    <a:pt x="60" y="20"/>
                    <a:pt x="60" y="20"/>
                  </a:cubicBezTo>
                  <a:cubicBezTo>
                    <a:pt x="64" y="6"/>
                    <a:pt x="71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6" y="0"/>
                    <a:pt x="89" y="0"/>
                    <a:pt x="93" y="1"/>
                  </a:cubicBezTo>
                  <a:cubicBezTo>
                    <a:pt x="93" y="1"/>
                    <a:pt x="93" y="1"/>
                    <a:pt x="94" y="1"/>
                  </a:cubicBezTo>
                  <a:cubicBezTo>
                    <a:pt x="114" y="6"/>
                    <a:pt x="135" y="10"/>
                    <a:pt x="156" y="14"/>
                  </a:cubicBezTo>
                  <a:lnTo>
                    <a:pt x="198" y="27"/>
                  </a:lnTo>
                  <a:lnTo>
                    <a:pt x="199" y="28"/>
                  </a:lnTo>
                  <a:lnTo>
                    <a:pt x="199" y="109"/>
                  </a:lnTo>
                  <a:cubicBezTo>
                    <a:pt x="196" y="126"/>
                    <a:pt x="193" y="143"/>
                    <a:pt x="190" y="159"/>
                  </a:cubicBezTo>
                  <a:lnTo>
                    <a:pt x="190" y="159"/>
                  </a:lnTo>
                  <a:lnTo>
                    <a:pt x="190" y="159"/>
                  </a:lnTo>
                  <a:cubicBezTo>
                    <a:pt x="193" y="161"/>
                    <a:pt x="196" y="161"/>
                    <a:pt x="199" y="163"/>
                  </a:cubicBezTo>
                  <a:lnTo>
                    <a:pt x="199" y="435"/>
                  </a:lnTo>
                  <a:lnTo>
                    <a:pt x="50" y="928"/>
                  </a:lnTo>
                </a:path>
              </a:pathLst>
            </a:custGeom>
            <a:solidFill>
              <a:srgbClr val="53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AD99EFEF-F7F8-4464-8A05-2C9811CA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2228850"/>
              <a:ext cx="615950" cy="182563"/>
            </a:xfrm>
            <a:custGeom>
              <a:avLst/>
              <a:gdLst>
                <a:gd name="T0" fmla="*/ 1162 w 1362"/>
                <a:gd name="T1" fmla="*/ 200 h 400"/>
                <a:gd name="T2" fmla="*/ 200 w 1362"/>
                <a:gd name="T3" fmla="*/ 200 h 400"/>
                <a:gd name="T4" fmla="*/ 0 w 1362"/>
                <a:gd name="T5" fmla="*/ 0 h 400"/>
                <a:gd name="T6" fmla="*/ 0 w 1362"/>
                <a:gd name="T7" fmla="*/ 200 h 400"/>
                <a:gd name="T8" fmla="*/ 200 w 1362"/>
                <a:gd name="T9" fmla="*/ 400 h 400"/>
                <a:gd name="T10" fmla="*/ 1162 w 1362"/>
                <a:gd name="T11" fmla="*/ 400 h 400"/>
                <a:gd name="T12" fmla="*/ 1362 w 1362"/>
                <a:gd name="T13" fmla="*/ 200 h 400"/>
                <a:gd name="T14" fmla="*/ 1362 w 1362"/>
                <a:gd name="T15" fmla="*/ 0 h 400"/>
                <a:gd name="T16" fmla="*/ 1162 w 1362"/>
                <a:gd name="T17" fmla="*/ 2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2" h="400">
                  <a:moveTo>
                    <a:pt x="1162" y="200"/>
                  </a:moveTo>
                  <a:lnTo>
                    <a:pt x="200" y="200"/>
                  </a:lnTo>
                  <a:cubicBezTo>
                    <a:pt x="90" y="200"/>
                    <a:pt x="0" y="110"/>
                    <a:pt x="0" y="0"/>
                  </a:cubicBezTo>
                  <a:lnTo>
                    <a:pt x="0" y="200"/>
                  </a:lnTo>
                  <a:cubicBezTo>
                    <a:pt x="0" y="310"/>
                    <a:pt x="90" y="400"/>
                    <a:pt x="200" y="400"/>
                  </a:cubicBezTo>
                  <a:lnTo>
                    <a:pt x="1162" y="400"/>
                  </a:lnTo>
                  <a:cubicBezTo>
                    <a:pt x="1272" y="400"/>
                    <a:pt x="1362" y="310"/>
                    <a:pt x="1362" y="200"/>
                  </a:cubicBezTo>
                  <a:lnTo>
                    <a:pt x="1362" y="0"/>
                  </a:lnTo>
                  <a:cubicBezTo>
                    <a:pt x="1362" y="110"/>
                    <a:pt x="1272" y="200"/>
                    <a:pt x="1162" y="200"/>
                  </a:cubicBezTo>
                </a:path>
              </a:pathLst>
            </a:custGeom>
            <a:solidFill>
              <a:srgbClr val="29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355D2244-DF36-48D1-A664-A3C5FA8601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68850" y="1928812"/>
              <a:ext cx="415925" cy="427038"/>
            </a:xfrm>
            <a:custGeom>
              <a:avLst/>
              <a:gdLst>
                <a:gd name="T0" fmla="*/ 165 w 922"/>
                <a:gd name="T1" fmla="*/ 404 h 933"/>
                <a:gd name="T2" fmla="*/ 524 w 922"/>
                <a:gd name="T3" fmla="*/ 763 h 933"/>
                <a:gd name="T4" fmla="*/ 458 w 922"/>
                <a:gd name="T5" fmla="*/ 164 h 933"/>
                <a:gd name="T6" fmla="*/ 165 w 922"/>
                <a:gd name="T7" fmla="*/ 404 h 933"/>
                <a:gd name="T8" fmla="*/ 524 w 922"/>
                <a:gd name="T9" fmla="*/ 763 h 933"/>
                <a:gd name="T10" fmla="*/ 458 w 922"/>
                <a:gd name="T11" fmla="*/ 164 h 933"/>
                <a:gd name="T12" fmla="*/ 920 w 922"/>
                <a:gd name="T13" fmla="*/ 382 h 933"/>
                <a:gd name="T14" fmla="*/ 842 w 922"/>
                <a:gd name="T15" fmla="*/ 335 h 933"/>
                <a:gd name="T16" fmla="*/ 799 w 922"/>
                <a:gd name="T17" fmla="*/ 254 h 933"/>
                <a:gd name="T18" fmla="*/ 844 w 922"/>
                <a:gd name="T19" fmla="*/ 201 h 933"/>
                <a:gd name="T20" fmla="*/ 754 w 922"/>
                <a:gd name="T21" fmla="*/ 177 h 933"/>
                <a:gd name="T22" fmla="*/ 675 w 922"/>
                <a:gd name="T23" fmla="*/ 125 h 933"/>
                <a:gd name="T24" fmla="*/ 661 w 922"/>
                <a:gd name="T25" fmla="*/ 45 h 933"/>
                <a:gd name="T26" fmla="*/ 596 w 922"/>
                <a:gd name="T27" fmla="*/ 86 h 933"/>
                <a:gd name="T28" fmla="*/ 505 w 922"/>
                <a:gd name="T29" fmla="*/ 66 h 933"/>
                <a:gd name="T30" fmla="*/ 482 w 922"/>
                <a:gd name="T31" fmla="*/ 0 h 933"/>
                <a:gd name="T32" fmla="*/ 418 w 922"/>
                <a:gd name="T33" fmla="*/ 17 h 933"/>
                <a:gd name="T34" fmla="*/ 362 w 922"/>
                <a:gd name="T35" fmla="*/ 81 h 933"/>
                <a:gd name="T36" fmla="*/ 306 w 922"/>
                <a:gd name="T37" fmla="*/ 43 h 933"/>
                <a:gd name="T38" fmla="*/ 226 w 922"/>
                <a:gd name="T39" fmla="*/ 80 h 933"/>
                <a:gd name="T40" fmla="*/ 179 w 922"/>
                <a:gd name="T41" fmla="*/ 185 h 933"/>
                <a:gd name="T42" fmla="*/ 78 w 922"/>
                <a:gd name="T43" fmla="*/ 201 h 933"/>
                <a:gd name="T44" fmla="*/ 124 w 922"/>
                <a:gd name="T45" fmla="*/ 254 h 933"/>
                <a:gd name="T46" fmla="*/ 84 w 922"/>
                <a:gd name="T47" fmla="*/ 335 h 933"/>
                <a:gd name="T48" fmla="*/ 14 w 922"/>
                <a:gd name="T49" fmla="*/ 335 h 933"/>
                <a:gd name="T50" fmla="*/ 0 w 922"/>
                <a:gd name="T51" fmla="*/ 398 h 933"/>
                <a:gd name="T52" fmla="*/ 64 w 922"/>
                <a:gd name="T53" fmla="*/ 421 h 933"/>
                <a:gd name="T54" fmla="*/ 15 w 922"/>
                <a:gd name="T55" fmla="*/ 524 h 933"/>
                <a:gd name="T56" fmla="*/ 0 w 922"/>
                <a:gd name="T57" fmla="*/ 542 h 933"/>
                <a:gd name="T58" fmla="*/ 33 w 922"/>
                <a:gd name="T59" fmla="*/ 609 h 933"/>
                <a:gd name="T60" fmla="*/ 91 w 922"/>
                <a:gd name="T61" fmla="*/ 613 h 933"/>
                <a:gd name="T62" fmla="*/ 79 w 922"/>
                <a:gd name="T63" fmla="*/ 733 h 933"/>
                <a:gd name="T64" fmla="*/ 137 w 922"/>
                <a:gd name="T65" fmla="*/ 781 h 933"/>
                <a:gd name="T66" fmla="*/ 213 w 922"/>
                <a:gd name="T67" fmla="*/ 778 h 933"/>
                <a:gd name="T68" fmla="*/ 226 w 922"/>
                <a:gd name="T69" fmla="*/ 854 h 933"/>
                <a:gd name="T70" fmla="*/ 305 w 922"/>
                <a:gd name="T71" fmla="*/ 892 h 933"/>
                <a:gd name="T72" fmla="*/ 418 w 922"/>
                <a:gd name="T73" fmla="*/ 863 h 933"/>
                <a:gd name="T74" fmla="*/ 432 w 922"/>
                <a:gd name="T75" fmla="*/ 932 h 933"/>
                <a:gd name="T76" fmla="*/ 505 w 922"/>
                <a:gd name="T77" fmla="*/ 867 h 933"/>
                <a:gd name="T78" fmla="*/ 595 w 922"/>
                <a:gd name="T79" fmla="*/ 846 h 933"/>
                <a:gd name="T80" fmla="*/ 658 w 922"/>
                <a:gd name="T81" fmla="*/ 890 h 933"/>
                <a:gd name="T82" fmla="*/ 696 w 922"/>
                <a:gd name="T83" fmla="*/ 853 h 933"/>
                <a:gd name="T84" fmla="*/ 677 w 922"/>
                <a:gd name="T85" fmla="*/ 802 h 933"/>
                <a:gd name="T86" fmla="*/ 748 w 922"/>
                <a:gd name="T87" fmla="*/ 752 h 933"/>
                <a:gd name="T88" fmla="*/ 844 w 922"/>
                <a:gd name="T89" fmla="*/ 733 h 933"/>
                <a:gd name="T90" fmla="*/ 798 w 922"/>
                <a:gd name="T91" fmla="*/ 679 h 933"/>
                <a:gd name="T92" fmla="*/ 891 w 922"/>
                <a:gd name="T93" fmla="*/ 610 h 933"/>
                <a:gd name="T94" fmla="*/ 922 w 922"/>
                <a:gd name="T95" fmla="*/ 543 h 933"/>
                <a:gd name="T96" fmla="*/ 876 w 922"/>
                <a:gd name="T97" fmla="*/ 516 h 933"/>
                <a:gd name="T98" fmla="*/ 858 w 922"/>
                <a:gd name="T99" fmla="*/ 422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22" h="933"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922" y="399"/>
                  </a:moveTo>
                  <a:lnTo>
                    <a:pt x="922" y="390"/>
                  </a:lnTo>
                  <a:lnTo>
                    <a:pt x="920" y="382"/>
                  </a:lnTo>
                  <a:cubicBezTo>
                    <a:pt x="916" y="366"/>
                    <a:pt x="912" y="350"/>
                    <a:pt x="908" y="335"/>
                  </a:cubicBezTo>
                  <a:cubicBezTo>
                    <a:pt x="906" y="326"/>
                    <a:pt x="900" y="322"/>
                    <a:pt x="891" y="324"/>
                  </a:cubicBezTo>
                  <a:cubicBezTo>
                    <a:pt x="875" y="328"/>
                    <a:pt x="858" y="331"/>
                    <a:pt x="842" y="335"/>
                  </a:cubicBezTo>
                  <a:cubicBezTo>
                    <a:pt x="839" y="336"/>
                    <a:pt x="837" y="335"/>
                    <a:pt x="836" y="331"/>
                  </a:cubicBezTo>
                  <a:cubicBezTo>
                    <a:pt x="829" y="315"/>
                    <a:pt x="822" y="298"/>
                    <a:pt x="814" y="282"/>
                  </a:cubicBezTo>
                  <a:cubicBezTo>
                    <a:pt x="809" y="272"/>
                    <a:pt x="804" y="263"/>
                    <a:pt x="799" y="254"/>
                  </a:cubicBezTo>
                  <a:lnTo>
                    <a:pt x="802" y="251"/>
                  </a:lnTo>
                  <a:cubicBezTo>
                    <a:pt x="815" y="241"/>
                    <a:pt x="828" y="230"/>
                    <a:pt x="841" y="220"/>
                  </a:cubicBezTo>
                  <a:cubicBezTo>
                    <a:pt x="847" y="214"/>
                    <a:pt x="849" y="207"/>
                    <a:pt x="844" y="201"/>
                  </a:cubicBezTo>
                  <a:cubicBezTo>
                    <a:pt x="832" y="185"/>
                    <a:pt x="819" y="169"/>
                    <a:pt x="806" y="153"/>
                  </a:cubicBezTo>
                  <a:cubicBezTo>
                    <a:pt x="801" y="147"/>
                    <a:pt x="793" y="147"/>
                    <a:pt x="786" y="152"/>
                  </a:cubicBezTo>
                  <a:cubicBezTo>
                    <a:pt x="775" y="160"/>
                    <a:pt x="765" y="169"/>
                    <a:pt x="754" y="177"/>
                  </a:cubicBezTo>
                  <a:cubicBezTo>
                    <a:pt x="750" y="180"/>
                    <a:pt x="747" y="183"/>
                    <a:pt x="743" y="185"/>
                  </a:cubicBezTo>
                  <a:cubicBezTo>
                    <a:pt x="722" y="164"/>
                    <a:pt x="698" y="145"/>
                    <a:pt x="673" y="129"/>
                  </a:cubicBezTo>
                  <a:cubicBezTo>
                    <a:pt x="674" y="128"/>
                    <a:pt x="674" y="126"/>
                    <a:pt x="675" y="125"/>
                  </a:cubicBezTo>
                  <a:cubicBezTo>
                    <a:pt x="682" y="110"/>
                    <a:pt x="689" y="95"/>
                    <a:pt x="696" y="81"/>
                  </a:cubicBezTo>
                  <a:cubicBezTo>
                    <a:pt x="700" y="71"/>
                    <a:pt x="698" y="65"/>
                    <a:pt x="689" y="60"/>
                  </a:cubicBezTo>
                  <a:cubicBezTo>
                    <a:pt x="680" y="55"/>
                    <a:pt x="670" y="50"/>
                    <a:pt x="661" y="45"/>
                  </a:cubicBezTo>
                  <a:cubicBezTo>
                    <a:pt x="653" y="42"/>
                    <a:pt x="645" y="38"/>
                    <a:pt x="637" y="35"/>
                  </a:cubicBezTo>
                  <a:cubicBezTo>
                    <a:pt x="628" y="31"/>
                    <a:pt x="621" y="34"/>
                    <a:pt x="617" y="43"/>
                  </a:cubicBezTo>
                  <a:cubicBezTo>
                    <a:pt x="610" y="57"/>
                    <a:pt x="603" y="71"/>
                    <a:pt x="596" y="86"/>
                  </a:cubicBezTo>
                  <a:cubicBezTo>
                    <a:pt x="594" y="90"/>
                    <a:pt x="592" y="91"/>
                    <a:pt x="588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6" y="71"/>
                    <a:pt x="505" y="70"/>
                    <a:pt x="505" y="66"/>
                  </a:cubicBezTo>
                  <a:cubicBezTo>
                    <a:pt x="505" y="50"/>
                    <a:pt x="505" y="33"/>
                    <a:pt x="505" y="17"/>
                  </a:cubicBezTo>
                  <a:cubicBezTo>
                    <a:pt x="505" y="8"/>
                    <a:pt x="500" y="2"/>
                    <a:pt x="491" y="1"/>
                  </a:cubicBezTo>
                  <a:cubicBezTo>
                    <a:pt x="488" y="1"/>
                    <a:pt x="485" y="1"/>
                    <a:pt x="482" y="0"/>
                  </a:cubicBezTo>
                  <a:lnTo>
                    <a:pt x="440" y="0"/>
                  </a:lnTo>
                  <a:cubicBezTo>
                    <a:pt x="438" y="1"/>
                    <a:pt x="435" y="1"/>
                    <a:pt x="433" y="1"/>
                  </a:cubicBezTo>
                  <a:cubicBezTo>
                    <a:pt x="423" y="2"/>
                    <a:pt x="418" y="7"/>
                    <a:pt x="418" y="17"/>
                  </a:cubicBezTo>
                  <a:cubicBezTo>
                    <a:pt x="418" y="34"/>
                    <a:pt x="417" y="50"/>
                    <a:pt x="417" y="67"/>
                  </a:cubicBezTo>
                  <a:cubicBezTo>
                    <a:pt x="417" y="70"/>
                    <a:pt x="417" y="71"/>
                    <a:pt x="413" y="71"/>
                  </a:cubicBezTo>
                  <a:cubicBezTo>
                    <a:pt x="396" y="73"/>
                    <a:pt x="379" y="77"/>
                    <a:pt x="362" y="81"/>
                  </a:cubicBezTo>
                  <a:cubicBezTo>
                    <a:pt x="353" y="83"/>
                    <a:pt x="343" y="86"/>
                    <a:pt x="334" y="89"/>
                  </a:cubicBezTo>
                  <a:cubicBezTo>
                    <a:pt x="330" y="91"/>
                    <a:pt x="328" y="90"/>
                    <a:pt x="327" y="87"/>
                  </a:cubicBezTo>
                  <a:cubicBezTo>
                    <a:pt x="320" y="72"/>
                    <a:pt x="312" y="58"/>
                    <a:pt x="306" y="43"/>
                  </a:cubicBezTo>
                  <a:cubicBezTo>
                    <a:pt x="301" y="34"/>
                    <a:pt x="293" y="31"/>
                    <a:pt x="286" y="35"/>
                  </a:cubicBezTo>
                  <a:cubicBezTo>
                    <a:pt x="268" y="43"/>
                    <a:pt x="250" y="52"/>
                    <a:pt x="232" y="61"/>
                  </a:cubicBezTo>
                  <a:cubicBezTo>
                    <a:pt x="224" y="65"/>
                    <a:pt x="223" y="72"/>
                    <a:pt x="226" y="80"/>
                  </a:cubicBezTo>
                  <a:cubicBezTo>
                    <a:pt x="232" y="93"/>
                    <a:pt x="239" y="106"/>
                    <a:pt x="245" y="118"/>
                  </a:cubicBezTo>
                  <a:cubicBezTo>
                    <a:pt x="246" y="122"/>
                    <a:pt x="248" y="125"/>
                    <a:pt x="250" y="129"/>
                  </a:cubicBezTo>
                  <a:cubicBezTo>
                    <a:pt x="224" y="145"/>
                    <a:pt x="201" y="164"/>
                    <a:pt x="179" y="185"/>
                  </a:cubicBezTo>
                  <a:cubicBezTo>
                    <a:pt x="165" y="174"/>
                    <a:pt x="151" y="163"/>
                    <a:pt x="136" y="152"/>
                  </a:cubicBezTo>
                  <a:cubicBezTo>
                    <a:pt x="130" y="147"/>
                    <a:pt x="122" y="147"/>
                    <a:pt x="116" y="153"/>
                  </a:cubicBezTo>
                  <a:cubicBezTo>
                    <a:pt x="103" y="169"/>
                    <a:pt x="91" y="185"/>
                    <a:pt x="78" y="201"/>
                  </a:cubicBezTo>
                  <a:cubicBezTo>
                    <a:pt x="74" y="207"/>
                    <a:pt x="75" y="215"/>
                    <a:pt x="82" y="220"/>
                  </a:cubicBezTo>
                  <a:cubicBezTo>
                    <a:pt x="94" y="230"/>
                    <a:pt x="107" y="240"/>
                    <a:pt x="120" y="251"/>
                  </a:cubicBezTo>
                  <a:lnTo>
                    <a:pt x="124" y="254"/>
                  </a:lnTo>
                  <a:cubicBezTo>
                    <a:pt x="116" y="268"/>
                    <a:pt x="109" y="281"/>
                    <a:pt x="102" y="294"/>
                  </a:cubicBezTo>
                  <a:cubicBezTo>
                    <a:pt x="97" y="305"/>
                    <a:pt x="93" y="316"/>
                    <a:pt x="88" y="326"/>
                  </a:cubicBezTo>
                  <a:cubicBezTo>
                    <a:pt x="87" y="329"/>
                    <a:pt x="86" y="332"/>
                    <a:pt x="84" y="335"/>
                  </a:cubicBezTo>
                  <a:lnTo>
                    <a:pt x="80" y="335"/>
                  </a:lnTo>
                  <a:cubicBezTo>
                    <a:pt x="64" y="331"/>
                    <a:pt x="48" y="328"/>
                    <a:pt x="32" y="324"/>
                  </a:cubicBezTo>
                  <a:cubicBezTo>
                    <a:pt x="23" y="322"/>
                    <a:pt x="17" y="326"/>
                    <a:pt x="14" y="335"/>
                  </a:cubicBezTo>
                  <a:cubicBezTo>
                    <a:pt x="12" y="342"/>
                    <a:pt x="10" y="348"/>
                    <a:pt x="8" y="355"/>
                  </a:cubicBezTo>
                  <a:cubicBezTo>
                    <a:pt x="6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3" y="405"/>
                    <a:pt x="8" y="409"/>
                    <a:pt x="15" y="410"/>
                  </a:cubicBezTo>
                  <a:cubicBezTo>
                    <a:pt x="24" y="412"/>
                    <a:pt x="33" y="414"/>
                    <a:pt x="43" y="416"/>
                  </a:cubicBezTo>
                  <a:cubicBezTo>
                    <a:pt x="50" y="418"/>
                    <a:pt x="58" y="420"/>
                    <a:pt x="64" y="421"/>
                  </a:cubicBezTo>
                  <a:lnTo>
                    <a:pt x="64" y="512"/>
                  </a:lnTo>
                  <a:lnTo>
                    <a:pt x="60" y="513"/>
                  </a:lnTo>
                  <a:cubicBezTo>
                    <a:pt x="45" y="517"/>
                    <a:pt x="30" y="521"/>
                    <a:pt x="15" y="524"/>
                  </a:cubicBezTo>
                  <a:cubicBezTo>
                    <a:pt x="10" y="525"/>
                    <a:pt x="6" y="527"/>
                    <a:pt x="3" y="530"/>
                  </a:cubicBezTo>
                  <a:cubicBezTo>
                    <a:pt x="2" y="531"/>
                    <a:pt x="1" y="533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6" y="563"/>
                    <a:pt x="9" y="580"/>
                    <a:pt x="14" y="598"/>
                  </a:cubicBezTo>
                  <a:cubicBezTo>
                    <a:pt x="16" y="608"/>
                    <a:pt x="22" y="611"/>
                    <a:pt x="33" y="609"/>
                  </a:cubicBezTo>
                  <a:cubicBezTo>
                    <a:pt x="39" y="608"/>
                    <a:pt x="45" y="607"/>
                    <a:pt x="51" y="605"/>
                  </a:cubicBezTo>
                  <a:cubicBezTo>
                    <a:pt x="62" y="603"/>
                    <a:pt x="74" y="600"/>
                    <a:pt x="85" y="598"/>
                  </a:cubicBezTo>
                  <a:cubicBezTo>
                    <a:pt x="87" y="603"/>
                    <a:pt x="89" y="608"/>
                    <a:pt x="91" y="613"/>
                  </a:cubicBezTo>
                  <a:cubicBezTo>
                    <a:pt x="100" y="636"/>
                    <a:pt x="111" y="658"/>
                    <a:pt x="124" y="679"/>
                  </a:cubicBezTo>
                  <a:cubicBezTo>
                    <a:pt x="110" y="691"/>
                    <a:pt x="96" y="702"/>
                    <a:pt x="82" y="714"/>
                  </a:cubicBezTo>
                  <a:cubicBezTo>
                    <a:pt x="75" y="719"/>
                    <a:pt x="74" y="726"/>
                    <a:pt x="79" y="733"/>
                  </a:cubicBezTo>
                  <a:cubicBezTo>
                    <a:pt x="81" y="736"/>
                    <a:pt x="83" y="739"/>
                    <a:pt x="85" y="742"/>
                  </a:cubicBezTo>
                  <a:cubicBezTo>
                    <a:pt x="95" y="754"/>
                    <a:pt x="105" y="767"/>
                    <a:pt x="115" y="779"/>
                  </a:cubicBezTo>
                  <a:cubicBezTo>
                    <a:pt x="122" y="787"/>
                    <a:pt x="129" y="787"/>
                    <a:pt x="137" y="781"/>
                  </a:cubicBezTo>
                  <a:cubicBezTo>
                    <a:pt x="142" y="777"/>
                    <a:pt x="147" y="774"/>
                    <a:pt x="152" y="770"/>
                  </a:cubicBezTo>
                  <a:cubicBezTo>
                    <a:pt x="161" y="763"/>
                    <a:pt x="170" y="755"/>
                    <a:pt x="179" y="749"/>
                  </a:cubicBezTo>
                  <a:cubicBezTo>
                    <a:pt x="190" y="759"/>
                    <a:pt x="201" y="769"/>
                    <a:pt x="213" y="778"/>
                  </a:cubicBezTo>
                  <a:cubicBezTo>
                    <a:pt x="225" y="787"/>
                    <a:pt x="237" y="796"/>
                    <a:pt x="249" y="805"/>
                  </a:cubicBezTo>
                  <a:lnTo>
                    <a:pt x="248" y="808"/>
                  </a:lnTo>
                  <a:lnTo>
                    <a:pt x="226" y="854"/>
                  </a:lnTo>
                  <a:cubicBezTo>
                    <a:pt x="223" y="861"/>
                    <a:pt x="224" y="869"/>
                    <a:pt x="232" y="873"/>
                  </a:cubicBezTo>
                  <a:cubicBezTo>
                    <a:pt x="250" y="882"/>
                    <a:pt x="268" y="891"/>
                    <a:pt x="286" y="899"/>
                  </a:cubicBezTo>
                  <a:cubicBezTo>
                    <a:pt x="295" y="903"/>
                    <a:pt x="301" y="899"/>
                    <a:pt x="305" y="892"/>
                  </a:cubicBezTo>
                  <a:cubicBezTo>
                    <a:pt x="309" y="883"/>
                    <a:pt x="314" y="874"/>
                    <a:pt x="318" y="865"/>
                  </a:cubicBezTo>
                  <a:cubicBezTo>
                    <a:pt x="322" y="858"/>
                    <a:pt x="325" y="850"/>
                    <a:pt x="329" y="843"/>
                  </a:cubicBezTo>
                  <a:cubicBezTo>
                    <a:pt x="358" y="853"/>
                    <a:pt x="387" y="859"/>
                    <a:pt x="418" y="863"/>
                  </a:cubicBezTo>
                  <a:lnTo>
                    <a:pt x="418" y="916"/>
                  </a:lnTo>
                  <a:cubicBezTo>
                    <a:pt x="418" y="923"/>
                    <a:pt x="419" y="927"/>
                    <a:pt x="423" y="929"/>
                  </a:cubicBezTo>
                  <a:cubicBezTo>
                    <a:pt x="425" y="931"/>
                    <a:pt x="428" y="932"/>
                    <a:pt x="432" y="932"/>
                  </a:cubicBezTo>
                  <a:cubicBezTo>
                    <a:pt x="452" y="933"/>
                    <a:pt x="471" y="932"/>
                    <a:pt x="491" y="932"/>
                  </a:cubicBezTo>
                  <a:cubicBezTo>
                    <a:pt x="500" y="932"/>
                    <a:pt x="505" y="926"/>
                    <a:pt x="505" y="917"/>
                  </a:cubicBezTo>
                  <a:cubicBezTo>
                    <a:pt x="505" y="900"/>
                    <a:pt x="505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36" y="859"/>
                    <a:pt x="565" y="853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10" y="876"/>
                    <a:pt x="617" y="890"/>
                  </a:cubicBezTo>
                  <a:cubicBezTo>
                    <a:pt x="622" y="900"/>
                    <a:pt x="628" y="903"/>
                    <a:pt x="638" y="898"/>
                  </a:cubicBezTo>
                  <a:cubicBezTo>
                    <a:pt x="645" y="896"/>
                    <a:pt x="651" y="893"/>
                    <a:pt x="658" y="890"/>
                  </a:cubicBezTo>
                  <a:cubicBezTo>
                    <a:pt x="660" y="889"/>
                    <a:pt x="662" y="888"/>
                    <a:pt x="663" y="887"/>
                  </a:cubicBezTo>
                  <a:cubicBezTo>
                    <a:pt x="672" y="883"/>
                    <a:pt x="681" y="878"/>
                    <a:pt x="689" y="873"/>
                  </a:cubicBezTo>
                  <a:cubicBezTo>
                    <a:pt x="698" y="869"/>
                    <a:pt x="700" y="862"/>
                    <a:pt x="696" y="853"/>
                  </a:cubicBezTo>
                  <a:cubicBezTo>
                    <a:pt x="694" y="849"/>
                    <a:pt x="692" y="846"/>
                    <a:pt x="690" y="842"/>
                  </a:cubicBezTo>
                  <a:cubicBezTo>
                    <a:pt x="685" y="829"/>
                    <a:pt x="679" y="817"/>
                    <a:pt x="673" y="805"/>
                  </a:cubicBezTo>
                  <a:lnTo>
                    <a:pt x="677" y="802"/>
                  </a:lnTo>
                  <a:cubicBezTo>
                    <a:pt x="688" y="794"/>
                    <a:pt x="699" y="786"/>
                    <a:pt x="710" y="778"/>
                  </a:cubicBezTo>
                  <a:cubicBezTo>
                    <a:pt x="721" y="769"/>
                    <a:pt x="732" y="759"/>
                    <a:pt x="744" y="749"/>
                  </a:cubicBezTo>
                  <a:lnTo>
                    <a:pt x="748" y="752"/>
                  </a:lnTo>
                  <a:cubicBezTo>
                    <a:pt x="761" y="762"/>
                    <a:pt x="773" y="772"/>
                    <a:pt x="786" y="782"/>
                  </a:cubicBezTo>
                  <a:cubicBezTo>
                    <a:pt x="793" y="787"/>
                    <a:pt x="801" y="787"/>
                    <a:pt x="806" y="780"/>
                  </a:cubicBezTo>
                  <a:cubicBezTo>
                    <a:pt x="819" y="765"/>
                    <a:pt x="832" y="749"/>
                    <a:pt x="844" y="733"/>
                  </a:cubicBezTo>
                  <a:cubicBezTo>
                    <a:pt x="849" y="726"/>
                    <a:pt x="847" y="719"/>
                    <a:pt x="841" y="714"/>
                  </a:cubicBezTo>
                  <a:cubicBezTo>
                    <a:pt x="828" y="703"/>
                    <a:pt x="815" y="693"/>
                    <a:pt x="802" y="682"/>
                  </a:cubicBezTo>
                  <a:lnTo>
                    <a:pt x="798" y="679"/>
                  </a:lnTo>
                  <a:cubicBezTo>
                    <a:pt x="815" y="653"/>
                    <a:pt x="827" y="626"/>
                    <a:pt x="838" y="598"/>
                  </a:cubicBezTo>
                  <a:cubicBezTo>
                    <a:pt x="856" y="602"/>
                    <a:pt x="873" y="606"/>
                    <a:pt x="891" y="610"/>
                  </a:cubicBezTo>
                  <a:lnTo>
                    <a:pt x="891" y="610"/>
                  </a:lnTo>
                  <a:cubicBezTo>
                    <a:pt x="900" y="611"/>
                    <a:pt x="906" y="608"/>
                    <a:pt x="908" y="599"/>
                  </a:cubicBezTo>
                  <a:cubicBezTo>
                    <a:pt x="910" y="593"/>
                    <a:pt x="912" y="586"/>
                    <a:pt x="914" y="580"/>
                  </a:cubicBezTo>
                  <a:cubicBezTo>
                    <a:pt x="916" y="568"/>
                    <a:pt x="919" y="555"/>
                    <a:pt x="922" y="543"/>
                  </a:cubicBezTo>
                  <a:lnTo>
                    <a:pt x="922" y="534"/>
                  </a:lnTo>
                  <a:cubicBezTo>
                    <a:pt x="919" y="528"/>
                    <a:pt x="914" y="525"/>
                    <a:pt x="907" y="524"/>
                  </a:cubicBezTo>
                  <a:cubicBezTo>
                    <a:pt x="897" y="522"/>
                    <a:pt x="886" y="519"/>
                    <a:pt x="876" y="516"/>
                  </a:cubicBezTo>
                  <a:cubicBezTo>
                    <a:pt x="869" y="515"/>
                    <a:pt x="863" y="513"/>
                    <a:pt x="858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8" y="422"/>
                  </a:cubicBezTo>
                  <a:cubicBezTo>
                    <a:pt x="874" y="418"/>
                    <a:pt x="891" y="414"/>
                    <a:pt x="907" y="410"/>
                  </a:cubicBezTo>
                  <a:cubicBezTo>
                    <a:pt x="914" y="408"/>
                    <a:pt x="919" y="406"/>
                    <a:pt x="922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4D16D710-01BF-435B-B00D-985B2DA7F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35513" y="1943100"/>
              <a:ext cx="369888" cy="393700"/>
            </a:xfrm>
            <a:custGeom>
              <a:avLst/>
              <a:gdLst>
                <a:gd name="T0" fmla="*/ 50 w 817"/>
                <a:gd name="T1" fmla="*/ 223 h 861"/>
                <a:gd name="T2" fmla="*/ 46 w 817"/>
                <a:gd name="T3" fmla="*/ 220 h 861"/>
                <a:gd name="T4" fmla="*/ 8 w 817"/>
                <a:gd name="T5" fmla="*/ 189 h 861"/>
                <a:gd name="T6" fmla="*/ 5 w 817"/>
                <a:gd name="T7" fmla="*/ 170 h 861"/>
                <a:gd name="T8" fmla="*/ 42 w 817"/>
                <a:gd name="T9" fmla="*/ 122 h 861"/>
                <a:gd name="T10" fmla="*/ 62 w 817"/>
                <a:gd name="T11" fmla="*/ 121 h 861"/>
                <a:gd name="T12" fmla="*/ 105 w 817"/>
                <a:gd name="T13" fmla="*/ 154 h 861"/>
                <a:gd name="T14" fmla="*/ 176 w 817"/>
                <a:gd name="T15" fmla="*/ 98 h 861"/>
                <a:gd name="T16" fmla="*/ 171 w 817"/>
                <a:gd name="T17" fmla="*/ 87 h 861"/>
                <a:gd name="T18" fmla="*/ 153 w 817"/>
                <a:gd name="T19" fmla="*/ 49 h 861"/>
                <a:gd name="T20" fmla="*/ 159 w 817"/>
                <a:gd name="T21" fmla="*/ 29 h 861"/>
                <a:gd name="T22" fmla="*/ 212 w 817"/>
                <a:gd name="T23" fmla="*/ 4 h 861"/>
                <a:gd name="T24" fmla="*/ 232 w 817"/>
                <a:gd name="T25" fmla="*/ 12 h 861"/>
                <a:gd name="T26" fmla="*/ 253 w 817"/>
                <a:gd name="T27" fmla="*/ 56 h 861"/>
                <a:gd name="T28" fmla="*/ 260 w 817"/>
                <a:gd name="T29" fmla="*/ 58 h 861"/>
                <a:gd name="T30" fmla="*/ 288 w 817"/>
                <a:gd name="T31" fmla="*/ 50 h 861"/>
                <a:gd name="T32" fmla="*/ 817 w 817"/>
                <a:gd name="T33" fmla="*/ 578 h 861"/>
                <a:gd name="T34" fmla="*/ 817 w 817"/>
                <a:gd name="T35" fmla="*/ 578 h 861"/>
                <a:gd name="T36" fmla="*/ 764 w 817"/>
                <a:gd name="T37" fmla="*/ 567 h 861"/>
                <a:gd name="T38" fmla="*/ 724 w 817"/>
                <a:gd name="T39" fmla="*/ 648 h 861"/>
                <a:gd name="T40" fmla="*/ 728 w 817"/>
                <a:gd name="T41" fmla="*/ 651 h 861"/>
                <a:gd name="T42" fmla="*/ 767 w 817"/>
                <a:gd name="T43" fmla="*/ 683 h 861"/>
                <a:gd name="T44" fmla="*/ 770 w 817"/>
                <a:gd name="T45" fmla="*/ 702 h 861"/>
                <a:gd name="T46" fmla="*/ 732 w 817"/>
                <a:gd name="T47" fmla="*/ 749 h 861"/>
                <a:gd name="T48" fmla="*/ 712 w 817"/>
                <a:gd name="T49" fmla="*/ 750 h 861"/>
                <a:gd name="T50" fmla="*/ 674 w 817"/>
                <a:gd name="T51" fmla="*/ 721 h 861"/>
                <a:gd name="T52" fmla="*/ 670 w 817"/>
                <a:gd name="T53" fmla="*/ 717 h 861"/>
                <a:gd name="T54" fmla="*/ 636 w 817"/>
                <a:gd name="T55" fmla="*/ 747 h 861"/>
                <a:gd name="T56" fmla="*/ 599 w 817"/>
                <a:gd name="T57" fmla="*/ 774 h 861"/>
                <a:gd name="T58" fmla="*/ 617 w 817"/>
                <a:gd name="T59" fmla="*/ 811 h 861"/>
                <a:gd name="T60" fmla="*/ 622 w 817"/>
                <a:gd name="T61" fmla="*/ 822 h 861"/>
                <a:gd name="T62" fmla="*/ 616 w 817"/>
                <a:gd name="T63" fmla="*/ 842 h 861"/>
                <a:gd name="T64" fmla="*/ 590 w 817"/>
                <a:gd name="T65" fmla="*/ 856 h 861"/>
                <a:gd name="T66" fmla="*/ 579 w 817"/>
                <a:gd name="T67" fmla="*/ 861 h 861"/>
                <a:gd name="T68" fmla="*/ 14 w 817"/>
                <a:gd name="T69" fmla="*/ 295 h 861"/>
                <a:gd name="T70" fmla="*/ 28 w 817"/>
                <a:gd name="T71" fmla="*/ 263 h 861"/>
                <a:gd name="T72" fmla="*/ 50 w 817"/>
                <a:gd name="T73" fmla="*/ 223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7" h="861">
                  <a:moveTo>
                    <a:pt x="50" y="223"/>
                  </a:moveTo>
                  <a:lnTo>
                    <a:pt x="46" y="220"/>
                  </a:lnTo>
                  <a:cubicBezTo>
                    <a:pt x="33" y="209"/>
                    <a:pt x="20" y="199"/>
                    <a:pt x="8" y="189"/>
                  </a:cubicBezTo>
                  <a:cubicBezTo>
                    <a:pt x="1" y="184"/>
                    <a:pt x="0" y="176"/>
                    <a:pt x="5" y="170"/>
                  </a:cubicBezTo>
                  <a:cubicBezTo>
                    <a:pt x="17" y="153"/>
                    <a:pt x="29" y="138"/>
                    <a:pt x="42" y="122"/>
                  </a:cubicBezTo>
                  <a:cubicBezTo>
                    <a:pt x="48" y="115"/>
                    <a:pt x="56" y="116"/>
                    <a:pt x="62" y="121"/>
                  </a:cubicBezTo>
                  <a:cubicBezTo>
                    <a:pt x="77" y="132"/>
                    <a:pt x="91" y="143"/>
                    <a:pt x="105" y="154"/>
                  </a:cubicBezTo>
                  <a:cubicBezTo>
                    <a:pt x="127" y="133"/>
                    <a:pt x="150" y="114"/>
                    <a:pt x="176" y="98"/>
                  </a:cubicBezTo>
                  <a:cubicBezTo>
                    <a:pt x="174" y="94"/>
                    <a:pt x="172" y="91"/>
                    <a:pt x="171" y="87"/>
                  </a:cubicBezTo>
                  <a:cubicBezTo>
                    <a:pt x="165" y="75"/>
                    <a:pt x="159" y="62"/>
                    <a:pt x="153" y="49"/>
                  </a:cubicBezTo>
                  <a:cubicBezTo>
                    <a:pt x="149" y="41"/>
                    <a:pt x="150" y="34"/>
                    <a:pt x="159" y="29"/>
                  </a:cubicBezTo>
                  <a:cubicBezTo>
                    <a:pt x="176" y="20"/>
                    <a:pt x="194" y="12"/>
                    <a:pt x="212" y="4"/>
                  </a:cubicBezTo>
                  <a:cubicBezTo>
                    <a:pt x="219" y="0"/>
                    <a:pt x="228" y="2"/>
                    <a:pt x="232" y="12"/>
                  </a:cubicBezTo>
                  <a:cubicBezTo>
                    <a:pt x="238" y="26"/>
                    <a:pt x="246" y="41"/>
                    <a:pt x="253" y="56"/>
                  </a:cubicBezTo>
                  <a:cubicBezTo>
                    <a:pt x="255" y="59"/>
                    <a:pt x="256" y="60"/>
                    <a:pt x="260" y="58"/>
                  </a:cubicBezTo>
                  <a:cubicBezTo>
                    <a:pt x="269" y="55"/>
                    <a:pt x="279" y="52"/>
                    <a:pt x="288" y="50"/>
                  </a:cubicBezTo>
                  <a:lnTo>
                    <a:pt x="817" y="578"/>
                  </a:lnTo>
                  <a:lnTo>
                    <a:pt x="817" y="578"/>
                  </a:lnTo>
                  <a:cubicBezTo>
                    <a:pt x="799" y="575"/>
                    <a:pt x="782" y="571"/>
                    <a:pt x="764" y="567"/>
                  </a:cubicBezTo>
                  <a:cubicBezTo>
                    <a:pt x="754" y="595"/>
                    <a:pt x="741" y="622"/>
                    <a:pt x="724" y="648"/>
                  </a:cubicBezTo>
                  <a:lnTo>
                    <a:pt x="728" y="651"/>
                  </a:lnTo>
                  <a:cubicBezTo>
                    <a:pt x="741" y="662"/>
                    <a:pt x="754" y="672"/>
                    <a:pt x="767" y="683"/>
                  </a:cubicBezTo>
                  <a:cubicBezTo>
                    <a:pt x="773" y="688"/>
                    <a:pt x="775" y="695"/>
                    <a:pt x="770" y="702"/>
                  </a:cubicBezTo>
                  <a:cubicBezTo>
                    <a:pt x="758" y="718"/>
                    <a:pt x="745" y="734"/>
                    <a:pt x="732" y="749"/>
                  </a:cubicBezTo>
                  <a:cubicBezTo>
                    <a:pt x="727" y="756"/>
                    <a:pt x="719" y="756"/>
                    <a:pt x="712" y="750"/>
                  </a:cubicBezTo>
                  <a:cubicBezTo>
                    <a:pt x="699" y="741"/>
                    <a:pt x="687" y="731"/>
                    <a:pt x="674" y="721"/>
                  </a:cubicBezTo>
                  <a:lnTo>
                    <a:pt x="670" y="717"/>
                  </a:lnTo>
                  <a:cubicBezTo>
                    <a:pt x="658" y="728"/>
                    <a:pt x="647" y="738"/>
                    <a:pt x="636" y="747"/>
                  </a:cubicBezTo>
                  <a:cubicBezTo>
                    <a:pt x="624" y="756"/>
                    <a:pt x="612" y="765"/>
                    <a:pt x="599" y="774"/>
                  </a:cubicBezTo>
                  <a:cubicBezTo>
                    <a:pt x="605" y="786"/>
                    <a:pt x="611" y="798"/>
                    <a:pt x="617" y="811"/>
                  </a:cubicBezTo>
                  <a:cubicBezTo>
                    <a:pt x="618" y="815"/>
                    <a:pt x="620" y="818"/>
                    <a:pt x="622" y="822"/>
                  </a:cubicBezTo>
                  <a:cubicBezTo>
                    <a:pt x="626" y="831"/>
                    <a:pt x="624" y="838"/>
                    <a:pt x="616" y="842"/>
                  </a:cubicBezTo>
                  <a:cubicBezTo>
                    <a:pt x="607" y="847"/>
                    <a:pt x="598" y="852"/>
                    <a:pt x="590" y="856"/>
                  </a:cubicBezTo>
                  <a:cubicBezTo>
                    <a:pt x="586" y="858"/>
                    <a:pt x="583" y="859"/>
                    <a:pt x="579" y="861"/>
                  </a:cubicBezTo>
                  <a:lnTo>
                    <a:pt x="14" y="295"/>
                  </a:lnTo>
                  <a:cubicBezTo>
                    <a:pt x="19" y="284"/>
                    <a:pt x="23" y="274"/>
                    <a:pt x="28" y="263"/>
                  </a:cubicBezTo>
                  <a:cubicBezTo>
                    <a:pt x="35" y="250"/>
                    <a:pt x="42" y="237"/>
                    <a:pt x="50" y="223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Oval 29">
              <a:extLst>
                <a:ext uri="{FF2B5EF4-FFF2-40B4-BE49-F238E27FC236}">
                  <a16:creationId xmlns:a16="http://schemas.microsoft.com/office/drawing/2014/main" id="{F75E5AA2-D98A-4540-B0D0-32C5E801F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605338" y="2097087"/>
              <a:ext cx="88900" cy="90488"/>
            </a:xfrm>
            <a:prstGeom prst="ellipse">
              <a:avLst/>
            </a:pr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767975FB-7222-45B8-87B9-CB219B7468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691063" y="2011362"/>
              <a:ext cx="260350" cy="261938"/>
            </a:xfrm>
            <a:custGeom>
              <a:avLst/>
              <a:gdLst>
                <a:gd name="T0" fmla="*/ 543 w 576"/>
                <a:gd name="T1" fmla="*/ 287 h 575"/>
                <a:gd name="T2" fmla="*/ 309 w 576"/>
                <a:gd name="T3" fmla="*/ 541 h 575"/>
                <a:gd name="T4" fmla="*/ 288 w 576"/>
                <a:gd name="T5" fmla="*/ 542 h 575"/>
                <a:gd name="T6" fmla="*/ 34 w 576"/>
                <a:gd name="T7" fmla="*/ 287 h 575"/>
                <a:gd name="T8" fmla="*/ 34 w 576"/>
                <a:gd name="T9" fmla="*/ 267 h 575"/>
                <a:gd name="T10" fmla="*/ 288 w 576"/>
                <a:gd name="T11" fmla="*/ 33 h 575"/>
                <a:gd name="T12" fmla="*/ 323 w 576"/>
                <a:gd name="T13" fmla="*/ 35 h 575"/>
                <a:gd name="T14" fmla="*/ 540 w 576"/>
                <a:gd name="T15" fmla="*/ 253 h 575"/>
                <a:gd name="T16" fmla="*/ 543 w 576"/>
                <a:gd name="T17" fmla="*/ 287 h 575"/>
                <a:gd name="T18" fmla="*/ 288 w 576"/>
                <a:gd name="T19" fmla="*/ 0 h 575"/>
                <a:gd name="T20" fmla="*/ 287 w 576"/>
                <a:gd name="T21" fmla="*/ 0 h 575"/>
                <a:gd name="T22" fmla="*/ 5 w 576"/>
                <a:gd name="T23" fmla="*/ 237 h 575"/>
                <a:gd name="T24" fmla="*/ 0 w 576"/>
                <a:gd name="T25" fmla="*/ 287 h 575"/>
                <a:gd name="T26" fmla="*/ 288 w 576"/>
                <a:gd name="T27" fmla="*/ 575 h 575"/>
                <a:gd name="T28" fmla="*/ 338 w 576"/>
                <a:gd name="T29" fmla="*/ 571 h 575"/>
                <a:gd name="T30" fmla="*/ 576 w 576"/>
                <a:gd name="T31" fmla="*/ 289 h 575"/>
                <a:gd name="T32" fmla="*/ 576 w 576"/>
                <a:gd name="T33" fmla="*/ 287 h 575"/>
                <a:gd name="T34" fmla="*/ 288 w 576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6" h="575">
                  <a:moveTo>
                    <a:pt x="543" y="287"/>
                  </a:moveTo>
                  <a:cubicBezTo>
                    <a:pt x="543" y="421"/>
                    <a:pt x="440" y="531"/>
                    <a:pt x="309" y="541"/>
                  </a:cubicBezTo>
                  <a:cubicBezTo>
                    <a:pt x="302" y="542"/>
                    <a:pt x="295" y="542"/>
                    <a:pt x="288" y="542"/>
                  </a:cubicBezTo>
                  <a:cubicBezTo>
                    <a:pt x="148" y="542"/>
                    <a:pt x="34" y="428"/>
                    <a:pt x="34" y="287"/>
                  </a:cubicBezTo>
                  <a:cubicBezTo>
                    <a:pt x="34" y="280"/>
                    <a:pt x="34" y="274"/>
                    <a:pt x="34" y="267"/>
                  </a:cubicBezTo>
                  <a:cubicBezTo>
                    <a:pt x="45" y="136"/>
                    <a:pt x="155" y="33"/>
                    <a:pt x="288" y="33"/>
                  </a:cubicBezTo>
                  <a:cubicBezTo>
                    <a:pt x="300" y="33"/>
                    <a:pt x="312" y="34"/>
                    <a:pt x="323" y="35"/>
                  </a:cubicBezTo>
                  <a:cubicBezTo>
                    <a:pt x="436" y="51"/>
                    <a:pt x="525" y="140"/>
                    <a:pt x="540" y="253"/>
                  </a:cubicBezTo>
                  <a:cubicBezTo>
                    <a:pt x="542" y="264"/>
                    <a:pt x="543" y="276"/>
                    <a:pt x="543" y="287"/>
                  </a:cubicBezTo>
                  <a:close/>
                  <a:moveTo>
                    <a:pt x="288" y="0"/>
                  </a:moveTo>
                  <a:lnTo>
                    <a:pt x="287" y="0"/>
                  </a:lnTo>
                  <a:cubicBezTo>
                    <a:pt x="146" y="0"/>
                    <a:pt x="28" y="102"/>
                    <a:pt x="5" y="237"/>
                  </a:cubicBezTo>
                  <a:cubicBezTo>
                    <a:pt x="2" y="253"/>
                    <a:pt x="0" y="270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305" y="575"/>
                    <a:pt x="322" y="574"/>
                    <a:pt x="338" y="571"/>
                  </a:cubicBezTo>
                  <a:cubicBezTo>
                    <a:pt x="473" y="547"/>
                    <a:pt x="575" y="430"/>
                    <a:pt x="576" y="289"/>
                  </a:cubicBezTo>
                  <a:lnTo>
                    <a:pt x="576" y="287"/>
                  </a:lnTo>
                  <a:cubicBezTo>
                    <a:pt x="576" y="128"/>
                    <a:pt x="447" y="0"/>
                    <a:pt x="288" y="0"/>
                  </a:cubicBezTo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808D347A-0572-4AF0-AE9D-0CAC00E54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59575" y="2955925"/>
              <a:ext cx="415925" cy="427038"/>
            </a:xfrm>
            <a:custGeom>
              <a:avLst/>
              <a:gdLst>
                <a:gd name="T0" fmla="*/ 587 w 921"/>
                <a:gd name="T1" fmla="*/ 466 h 933"/>
                <a:gd name="T2" fmla="*/ 921 w 921"/>
                <a:gd name="T3" fmla="*/ 399 h 933"/>
                <a:gd name="T4" fmla="*/ 908 w 921"/>
                <a:gd name="T5" fmla="*/ 335 h 933"/>
                <a:gd name="T6" fmla="*/ 835 w 921"/>
                <a:gd name="T7" fmla="*/ 331 h 933"/>
                <a:gd name="T8" fmla="*/ 802 w 921"/>
                <a:gd name="T9" fmla="*/ 251 h 933"/>
                <a:gd name="T10" fmla="*/ 806 w 921"/>
                <a:gd name="T11" fmla="*/ 153 h 933"/>
                <a:gd name="T12" fmla="*/ 743 w 921"/>
                <a:gd name="T13" fmla="*/ 185 h 933"/>
                <a:gd name="T14" fmla="*/ 691 w 921"/>
                <a:gd name="T15" fmla="*/ 90 h 933"/>
                <a:gd name="T16" fmla="*/ 684 w 921"/>
                <a:gd name="T17" fmla="*/ 57 h 933"/>
                <a:gd name="T18" fmla="*/ 617 w 921"/>
                <a:gd name="T19" fmla="*/ 43 h 933"/>
                <a:gd name="T20" fmla="*/ 509 w 921"/>
                <a:gd name="T21" fmla="*/ 72 h 933"/>
                <a:gd name="T22" fmla="*/ 490 w 921"/>
                <a:gd name="T23" fmla="*/ 1 h 933"/>
                <a:gd name="T24" fmla="*/ 432 w 921"/>
                <a:gd name="T25" fmla="*/ 1 h 933"/>
                <a:gd name="T26" fmla="*/ 413 w 921"/>
                <a:gd name="T27" fmla="*/ 71 h 933"/>
                <a:gd name="T28" fmla="*/ 305 w 921"/>
                <a:gd name="T29" fmla="*/ 43 h 933"/>
                <a:gd name="T30" fmla="*/ 232 w 921"/>
                <a:gd name="T31" fmla="*/ 61 h 933"/>
                <a:gd name="T32" fmla="*/ 249 w 921"/>
                <a:gd name="T33" fmla="*/ 129 h 933"/>
                <a:gd name="T34" fmla="*/ 116 w 921"/>
                <a:gd name="T35" fmla="*/ 153 h 933"/>
                <a:gd name="T36" fmla="*/ 119 w 921"/>
                <a:gd name="T37" fmla="*/ 251 h 933"/>
                <a:gd name="T38" fmla="*/ 84 w 921"/>
                <a:gd name="T39" fmla="*/ 335 h 933"/>
                <a:gd name="T40" fmla="*/ 44 w 921"/>
                <a:gd name="T41" fmla="*/ 327 h 933"/>
                <a:gd name="T42" fmla="*/ 8 w 921"/>
                <a:gd name="T43" fmla="*/ 355 h 933"/>
                <a:gd name="T44" fmla="*/ 14 w 921"/>
                <a:gd name="T45" fmla="*/ 410 h 933"/>
                <a:gd name="T46" fmla="*/ 63 w 921"/>
                <a:gd name="T47" fmla="*/ 512 h 933"/>
                <a:gd name="T48" fmla="*/ 0 w 921"/>
                <a:gd name="T49" fmla="*/ 535 h 933"/>
                <a:gd name="T50" fmla="*/ 13 w 921"/>
                <a:gd name="T51" fmla="*/ 598 h 933"/>
                <a:gd name="T52" fmla="*/ 84 w 921"/>
                <a:gd name="T53" fmla="*/ 598 h 933"/>
                <a:gd name="T54" fmla="*/ 78 w 921"/>
                <a:gd name="T55" fmla="*/ 733 h 933"/>
                <a:gd name="T56" fmla="*/ 136 w 921"/>
                <a:gd name="T57" fmla="*/ 781 h 933"/>
                <a:gd name="T58" fmla="*/ 212 w 921"/>
                <a:gd name="T59" fmla="*/ 778 h 933"/>
                <a:gd name="T60" fmla="*/ 226 w 921"/>
                <a:gd name="T61" fmla="*/ 854 h 933"/>
                <a:gd name="T62" fmla="*/ 305 w 921"/>
                <a:gd name="T63" fmla="*/ 892 h 933"/>
                <a:gd name="T64" fmla="*/ 417 w 921"/>
                <a:gd name="T65" fmla="*/ 863 h 933"/>
                <a:gd name="T66" fmla="*/ 491 w 921"/>
                <a:gd name="T67" fmla="*/ 932 h 933"/>
                <a:gd name="T68" fmla="*/ 505 w 921"/>
                <a:gd name="T69" fmla="*/ 863 h 933"/>
                <a:gd name="T70" fmla="*/ 593 w 921"/>
                <a:gd name="T71" fmla="*/ 843 h 933"/>
                <a:gd name="T72" fmla="*/ 637 w 921"/>
                <a:gd name="T73" fmla="*/ 898 h 933"/>
                <a:gd name="T74" fmla="*/ 695 w 921"/>
                <a:gd name="T75" fmla="*/ 853 h 933"/>
                <a:gd name="T76" fmla="*/ 709 w 921"/>
                <a:gd name="T77" fmla="*/ 778 h 933"/>
                <a:gd name="T78" fmla="*/ 785 w 921"/>
                <a:gd name="T79" fmla="*/ 782 h 933"/>
                <a:gd name="T80" fmla="*/ 840 w 921"/>
                <a:gd name="T81" fmla="*/ 714 h 933"/>
                <a:gd name="T82" fmla="*/ 809 w 921"/>
                <a:gd name="T83" fmla="*/ 660 h 933"/>
                <a:gd name="T84" fmla="*/ 837 w 921"/>
                <a:gd name="T85" fmla="*/ 598 h 933"/>
                <a:gd name="T86" fmla="*/ 913 w 921"/>
                <a:gd name="T87" fmla="*/ 580 h 933"/>
                <a:gd name="T88" fmla="*/ 907 w 921"/>
                <a:gd name="T89" fmla="*/ 524 h 933"/>
                <a:gd name="T90" fmla="*/ 859 w 921"/>
                <a:gd name="T91" fmla="*/ 466 h 933"/>
                <a:gd name="T92" fmla="*/ 921 w 921"/>
                <a:gd name="T93" fmla="*/ 39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21" h="933">
                  <a:moveTo>
                    <a:pt x="334" y="466"/>
                  </a:moveTo>
                  <a:cubicBezTo>
                    <a:pt x="334" y="397"/>
                    <a:pt x="391" y="340"/>
                    <a:pt x="461" y="340"/>
                  </a:cubicBezTo>
                  <a:cubicBezTo>
                    <a:pt x="530" y="340"/>
                    <a:pt x="587" y="397"/>
                    <a:pt x="587" y="466"/>
                  </a:cubicBezTo>
                  <a:cubicBezTo>
                    <a:pt x="587" y="536"/>
                    <a:pt x="530" y="592"/>
                    <a:pt x="461" y="592"/>
                  </a:cubicBezTo>
                  <a:cubicBezTo>
                    <a:pt x="391" y="592"/>
                    <a:pt x="334" y="536"/>
                    <a:pt x="334" y="466"/>
                  </a:cubicBezTo>
                  <a:close/>
                  <a:moveTo>
                    <a:pt x="921" y="399"/>
                  </a:moveTo>
                  <a:lnTo>
                    <a:pt x="921" y="390"/>
                  </a:lnTo>
                  <a:cubicBezTo>
                    <a:pt x="921" y="387"/>
                    <a:pt x="920" y="384"/>
                    <a:pt x="919" y="382"/>
                  </a:cubicBezTo>
                  <a:cubicBezTo>
                    <a:pt x="915" y="366"/>
                    <a:pt x="912" y="350"/>
                    <a:pt x="908" y="335"/>
                  </a:cubicBezTo>
                  <a:cubicBezTo>
                    <a:pt x="906" y="326"/>
                    <a:pt x="899" y="322"/>
                    <a:pt x="890" y="324"/>
                  </a:cubicBezTo>
                  <a:cubicBezTo>
                    <a:pt x="874" y="328"/>
                    <a:pt x="858" y="331"/>
                    <a:pt x="842" y="335"/>
                  </a:cubicBezTo>
                  <a:cubicBezTo>
                    <a:pt x="838" y="336"/>
                    <a:pt x="837" y="335"/>
                    <a:pt x="835" y="331"/>
                  </a:cubicBezTo>
                  <a:cubicBezTo>
                    <a:pt x="828" y="315"/>
                    <a:pt x="821" y="298"/>
                    <a:pt x="813" y="282"/>
                  </a:cubicBezTo>
                  <a:cubicBezTo>
                    <a:pt x="809" y="272"/>
                    <a:pt x="803" y="263"/>
                    <a:pt x="798" y="254"/>
                  </a:cubicBezTo>
                  <a:lnTo>
                    <a:pt x="802" y="251"/>
                  </a:lnTo>
                  <a:cubicBezTo>
                    <a:pt x="814" y="241"/>
                    <a:pt x="827" y="230"/>
                    <a:pt x="840" y="220"/>
                  </a:cubicBezTo>
                  <a:cubicBezTo>
                    <a:pt x="847" y="214"/>
                    <a:pt x="848" y="207"/>
                    <a:pt x="843" y="201"/>
                  </a:cubicBezTo>
                  <a:cubicBezTo>
                    <a:pt x="831" y="185"/>
                    <a:pt x="819" y="169"/>
                    <a:pt x="806" y="153"/>
                  </a:cubicBezTo>
                  <a:cubicBezTo>
                    <a:pt x="800" y="147"/>
                    <a:pt x="792" y="147"/>
                    <a:pt x="786" y="152"/>
                  </a:cubicBezTo>
                  <a:cubicBezTo>
                    <a:pt x="775" y="160"/>
                    <a:pt x="764" y="169"/>
                    <a:pt x="753" y="177"/>
                  </a:cubicBezTo>
                  <a:cubicBezTo>
                    <a:pt x="750" y="180"/>
                    <a:pt x="746" y="183"/>
                    <a:pt x="743" y="185"/>
                  </a:cubicBezTo>
                  <a:cubicBezTo>
                    <a:pt x="721" y="164"/>
                    <a:pt x="698" y="145"/>
                    <a:pt x="672" y="129"/>
                  </a:cubicBezTo>
                  <a:cubicBezTo>
                    <a:pt x="673" y="127"/>
                    <a:pt x="674" y="126"/>
                    <a:pt x="674" y="125"/>
                  </a:cubicBezTo>
                  <a:cubicBezTo>
                    <a:pt x="680" y="113"/>
                    <a:pt x="685" y="102"/>
                    <a:pt x="691" y="90"/>
                  </a:cubicBezTo>
                  <a:lnTo>
                    <a:pt x="695" y="81"/>
                  </a:lnTo>
                  <a:cubicBezTo>
                    <a:pt x="699" y="71"/>
                    <a:pt x="697" y="65"/>
                    <a:pt x="688" y="60"/>
                  </a:cubicBezTo>
                  <a:cubicBezTo>
                    <a:pt x="687" y="59"/>
                    <a:pt x="685" y="58"/>
                    <a:pt x="684" y="57"/>
                  </a:cubicBezTo>
                  <a:cubicBezTo>
                    <a:pt x="676" y="53"/>
                    <a:pt x="668" y="49"/>
                    <a:pt x="660" y="45"/>
                  </a:cubicBezTo>
                  <a:cubicBezTo>
                    <a:pt x="653" y="42"/>
                    <a:pt x="644" y="38"/>
                    <a:pt x="636" y="35"/>
                  </a:cubicBezTo>
                  <a:cubicBezTo>
                    <a:pt x="627" y="31"/>
                    <a:pt x="621" y="34"/>
                    <a:pt x="617" y="43"/>
                  </a:cubicBezTo>
                  <a:cubicBezTo>
                    <a:pt x="609" y="57"/>
                    <a:pt x="602" y="71"/>
                    <a:pt x="595" y="86"/>
                  </a:cubicBezTo>
                  <a:cubicBezTo>
                    <a:pt x="593" y="90"/>
                    <a:pt x="592" y="91"/>
                    <a:pt x="587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5" y="71"/>
                    <a:pt x="505" y="70"/>
                    <a:pt x="505" y="66"/>
                  </a:cubicBezTo>
                  <a:cubicBezTo>
                    <a:pt x="505" y="50"/>
                    <a:pt x="504" y="33"/>
                    <a:pt x="504" y="17"/>
                  </a:cubicBezTo>
                  <a:cubicBezTo>
                    <a:pt x="504" y="8"/>
                    <a:pt x="499" y="2"/>
                    <a:pt x="490" y="1"/>
                  </a:cubicBezTo>
                  <a:cubicBezTo>
                    <a:pt x="487" y="1"/>
                    <a:pt x="484" y="1"/>
                    <a:pt x="482" y="0"/>
                  </a:cubicBezTo>
                  <a:lnTo>
                    <a:pt x="440" y="0"/>
                  </a:lnTo>
                  <a:cubicBezTo>
                    <a:pt x="437" y="1"/>
                    <a:pt x="435" y="1"/>
                    <a:pt x="432" y="1"/>
                  </a:cubicBezTo>
                  <a:cubicBezTo>
                    <a:pt x="422" y="2"/>
                    <a:pt x="417" y="7"/>
                    <a:pt x="417" y="17"/>
                  </a:cubicBezTo>
                  <a:cubicBezTo>
                    <a:pt x="417" y="34"/>
                    <a:pt x="417" y="50"/>
                    <a:pt x="417" y="67"/>
                  </a:cubicBezTo>
                  <a:cubicBezTo>
                    <a:pt x="417" y="70"/>
                    <a:pt x="416" y="71"/>
                    <a:pt x="413" y="71"/>
                  </a:cubicBezTo>
                  <a:cubicBezTo>
                    <a:pt x="386" y="75"/>
                    <a:pt x="359" y="81"/>
                    <a:pt x="333" y="89"/>
                  </a:cubicBezTo>
                  <a:cubicBezTo>
                    <a:pt x="329" y="91"/>
                    <a:pt x="328" y="90"/>
                    <a:pt x="326" y="87"/>
                  </a:cubicBezTo>
                  <a:cubicBezTo>
                    <a:pt x="319" y="72"/>
                    <a:pt x="312" y="58"/>
                    <a:pt x="305" y="43"/>
                  </a:cubicBezTo>
                  <a:cubicBezTo>
                    <a:pt x="301" y="34"/>
                    <a:pt x="292" y="31"/>
                    <a:pt x="285" y="35"/>
                  </a:cubicBezTo>
                  <a:lnTo>
                    <a:pt x="276" y="39"/>
                  </a:lnTo>
                  <a:cubicBezTo>
                    <a:pt x="261" y="46"/>
                    <a:pt x="246" y="53"/>
                    <a:pt x="232" y="61"/>
                  </a:cubicBezTo>
                  <a:cubicBezTo>
                    <a:pt x="224" y="65"/>
                    <a:pt x="222" y="72"/>
                    <a:pt x="226" y="80"/>
                  </a:cubicBezTo>
                  <a:cubicBezTo>
                    <a:pt x="232" y="93"/>
                    <a:pt x="238" y="106"/>
                    <a:pt x="244" y="118"/>
                  </a:cubicBezTo>
                  <a:cubicBezTo>
                    <a:pt x="246" y="122"/>
                    <a:pt x="247" y="125"/>
                    <a:pt x="249" y="129"/>
                  </a:cubicBezTo>
                  <a:cubicBezTo>
                    <a:pt x="223" y="145"/>
                    <a:pt x="200" y="164"/>
                    <a:pt x="179" y="185"/>
                  </a:cubicBezTo>
                  <a:cubicBezTo>
                    <a:pt x="164" y="174"/>
                    <a:pt x="150" y="163"/>
                    <a:pt x="136" y="152"/>
                  </a:cubicBezTo>
                  <a:cubicBezTo>
                    <a:pt x="129" y="147"/>
                    <a:pt x="121" y="147"/>
                    <a:pt x="116" y="153"/>
                  </a:cubicBezTo>
                  <a:cubicBezTo>
                    <a:pt x="103" y="169"/>
                    <a:pt x="90" y="185"/>
                    <a:pt x="78" y="201"/>
                  </a:cubicBezTo>
                  <a:cubicBezTo>
                    <a:pt x="73" y="207"/>
                    <a:pt x="75" y="215"/>
                    <a:pt x="81" y="220"/>
                  </a:cubicBezTo>
                  <a:cubicBezTo>
                    <a:pt x="94" y="230"/>
                    <a:pt x="107" y="240"/>
                    <a:pt x="119" y="251"/>
                  </a:cubicBezTo>
                  <a:lnTo>
                    <a:pt x="123" y="254"/>
                  </a:lnTo>
                  <a:cubicBezTo>
                    <a:pt x="116" y="268"/>
                    <a:pt x="108" y="281"/>
                    <a:pt x="102" y="294"/>
                  </a:cubicBezTo>
                  <a:cubicBezTo>
                    <a:pt x="95" y="308"/>
                    <a:pt x="90" y="321"/>
                    <a:pt x="84" y="335"/>
                  </a:cubicBezTo>
                  <a:lnTo>
                    <a:pt x="80" y="335"/>
                  </a:lnTo>
                  <a:cubicBezTo>
                    <a:pt x="72" y="333"/>
                    <a:pt x="64" y="331"/>
                    <a:pt x="56" y="329"/>
                  </a:cubicBezTo>
                  <a:cubicBezTo>
                    <a:pt x="52" y="329"/>
                    <a:pt x="48" y="328"/>
                    <a:pt x="44" y="327"/>
                  </a:cubicBezTo>
                  <a:cubicBezTo>
                    <a:pt x="40" y="326"/>
                    <a:pt x="36" y="325"/>
                    <a:pt x="31" y="324"/>
                  </a:cubicBezTo>
                  <a:cubicBezTo>
                    <a:pt x="22" y="322"/>
                    <a:pt x="16" y="326"/>
                    <a:pt x="13" y="335"/>
                  </a:cubicBezTo>
                  <a:cubicBezTo>
                    <a:pt x="11" y="342"/>
                    <a:pt x="9" y="348"/>
                    <a:pt x="8" y="355"/>
                  </a:cubicBezTo>
                  <a:cubicBezTo>
                    <a:pt x="5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2" y="405"/>
                    <a:pt x="7" y="409"/>
                    <a:pt x="14" y="410"/>
                  </a:cubicBezTo>
                  <a:cubicBezTo>
                    <a:pt x="24" y="412"/>
                    <a:pt x="33" y="414"/>
                    <a:pt x="42" y="416"/>
                  </a:cubicBezTo>
                  <a:cubicBezTo>
                    <a:pt x="50" y="418"/>
                    <a:pt x="57" y="420"/>
                    <a:pt x="63" y="421"/>
                  </a:cubicBezTo>
                  <a:lnTo>
                    <a:pt x="63" y="512"/>
                  </a:lnTo>
                  <a:cubicBezTo>
                    <a:pt x="63" y="512"/>
                    <a:pt x="61" y="513"/>
                    <a:pt x="60" y="513"/>
                  </a:cubicBezTo>
                  <a:cubicBezTo>
                    <a:pt x="45" y="517"/>
                    <a:pt x="30" y="521"/>
                    <a:pt x="15" y="524"/>
                  </a:cubicBezTo>
                  <a:cubicBezTo>
                    <a:pt x="8" y="525"/>
                    <a:pt x="2" y="528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5" y="563"/>
                    <a:pt x="9" y="580"/>
                    <a:pt x="13" y="598"/>
                  </a:cubicBezTo>
                  <a:cubicBezTo>
                    <a:pt x="16" y="608"/>
                    <a:pt x="22" y="611"/>
                    <a:pt x="32" y="609"/>
                  </a:cubicBezTo>
                  <a:lnTo>
                    <a:pt x="51" y="605"/>
                  </a:lnTo>
                  <a:cubicBezTo>
                    <a:pt x="62" y="603"/>
                    <a:pt x="73" y="600"/>
                    <a:pt x="84" y="598"/>
                  </a:cubicBezTo>
                  <a:cubicBezTo>
                    <a:pt x="94" y="627"/>
                    <a:pt x="108" y="654"/>
                    <a:pt x="124" y="679"/>
                  </a:cubicBezTo>
                  <a:cubicBezTo>
                    <a:pt x="109" y="691"/>
                    <a:pt x="95" y="702"/>
                    <a:pt x="81" y="714"/>
                  </a:cubicBezTo>
                  <a:cubicBezTo>
                    <a:pt x="75" y="719"/>
                    <a:pt x="73" y="726"/>
                    <a:pt x="78" y="733"/>
                  </a:cubicBezTo>
                  <a:cubicBezTo>
                    <a:pt x="80" y="736"/>
                    <a:pt x="82" y="739"/>
                    <a:pt x="84" y="742"/>
                  </a:cubicBezTo>
                  <a:cubicBezTo>
                    <a:pt x="94" y="754"/>
                    <a:pt x="104" y="767"/>
                    <a:pt x="114" y="779"/>
                  </a:cubicBezTo>
                  <a:cubicBezTo>
                    <a:pt x="121" y="787"/>
                    <a:pt x="128" y="787"/>
                    <a:pt x="136" y="781"/>
                  </a:cubicBezTo>
                  <a:cubicBezTo>
                    <a:pt x="141" y="777"/>
                    <a:pt x="146" y="774"/>
                    <a:pt x="151" y="770"/>
                  </a:cubicBezTo>
                  <a:cubicBezTo>
                    <a:pt x="160" y="763"/>
                    <a:pt x="169" y="755"/>
                    <a:pt x="178" y="749"/>
                  </a:cubicBezTo>
                  <a:cubicBezTo>
                    <a:pt x="190" y="759"/>
                    <a:pt x="201" y="769"/>
                    <a:pt x="212" y="778"/>
                  </a:cubicBezTo>
                  <a:cubicBezTo>
                    <a:pt x="224" y="787"/>
                    <a:pt x="236" y="796"/>
                    <a:pt x="249" y="805"/>
                  </a:cubicBezTo>
                  <a:lnTo>
                    <a:pt x="247" y="808"/>
                  </a:lnTo>
                  <a:cubicBezTo>
                    <a:pt x="240" y="823"/>
                    <a:pt x="233" y="839"/>
                    <a:pt x="226" y="854"/>
                  </a:cubicBezTo>
                  <a:cubicBezTo>
                    <a:pt x="222" y="861"/>
                    <a:pt x="224" y="869"/>
                    <a:pt x="231" y="873"/>
                  </a:cubicBezTo>
                  <a:cubicBezTo>
                    <a:pt x="249" y="882"/>
                    <a:pt x="267" y="891"/>
                    <a:pt x="286" y="899"/>
                  </a:cubicBezTo>
                  <a:cubicBezTo>
                    <a:pt x="294" y="903"/>
                    <a:pt x="301" y="899"/>
                    <a:pt x="305" y="892"/>
                  </a:cubicBezTo>
                  <a:cubicBezTo>
                    <a:pt x="309" y="883"/>
                    <a:pt x="313" y="874"/>
                    <a:pt x="318" y="865"/>
                  </a:cubicBezTo>
                  <a:cubicBezTo>
                    <a:pt x="321" y="858"/>
                    <a:pt x="325" y="850"/>
                    <a:pt x="329" y="843"/>
                  </a:cubicBezTo>
                  <a:cubicBezTo>
                    <a:pt x="357" y="853"/>
                    <a:pt x="387" y="859"/>
                    <a:pt x="417" y="863"/>
                  </a:cubicBezTo>
                  <a:lnTo>
                    <a:pt x="417" y="916"/>
                  </a:lnTo>
                  <a:cubicBezTo>
                    <a:pt x="417" y="926"/>
                    <a:pt x="421" y="932"/>
                    <a:pt x="431" y="932"/>
                  </a:cubicBezTo>
                  <a:cubicBezTo>
                    <a:pt x="451" y="933"/>
                    <a:pt x="471" y="932"/>
                    <a:pt x="491" y="932"/>
                  </a:cubicBezTo>
                  <a:cubicBezTo>
                    <a:pt x="500" y="932"/>
                    <a:pt x="504" y="926"/>
                    <a:pt x="504" y="917"/>
                  </a:cubicBezTo>
                  <a:cubicBezTo>
                    <a:pt x="504" y="900"/>
                    <a:pt x="504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26" y="860"/>
                    <a:pt x="547" y="856"/>
                    <a:pt x="567" y="851"/>
                  </a:cubicBezTo>
                  <a:cubicBezTo>
                    <a:pt x="570" y="850"/>
                    <a:pt x="572" y="849"/>
                    <a:pt x="575" y="848"/>
                  </a:cubicBezTo>
                  <a:cubicBezTo>
                    <a:pt x="581" y="847"/>
                    <a:pt x="587" y="845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09" y="876"/>
                    <a:pt x="616" y="890"/>
                  </a:cubicBezTo>
                  <a:cubicBezTo>
                    <a:pt x="621" y="900"/>
                    <a:pt x="627" y="903"/>
                    <a:pt x="637" y="898"/>
                  </a:cubicBezTo>
                  <a:cubicBezTo>
                    <a:pt x="646" y="895"/>
                    <a:pt x="655" y="891"/>
                    <a:pt x="663" y="887"/>
                  </a:cubicBezTo>
                  <a:cubicBezTo>
                    <a:pt x="672" y="883"/>
                    <a:pt x="680" y="878"/>
                    <a:pt x="689" y="873"/>
                  </a:cubicBezTo>
                  <a:cubicBezTo>
                    <a:pt x="697" y="869"/>
                    <a:pt x="699" y="862"/>
                    <a:pt x="695" y="853"/>
                  </a:cubicBezTo>
                  <a:cubicBezTo>
                    <a:pt x="693" y="849"/>
                    <a:pt x="692" y="846"/>
                    <a:pt x="690" y="842"/>
                  </a:cubicBezTo>
                  <a:cubicBezTo>
                    <a:pt x="684" y="829"/>
                    <a:pt x="678" y="817"/>
                    <a:pt x="672" y="805"/>
                  </a:cubicBezTo>
                  <a:cubicBezTo>
                    <a:pt x="685" y="796"/>
                    <a:pt x="697" y="787"/>
                    <a:pt x="709" y="778"/>
                  </a:cubicBezTo>
                  <a:cubicBezTo>
                    <a:pt x="721" y="769"/>
                    <a:pt x="732" y="759"/>
                    <a:pt x="743" y="749"/>
                  </a:cubicBezTo>
                  <a:lnTo>
                    <a:pt x="747" y="752"/>
                  </a:lnTo>
                  <a:cubicBezTo>
                    <a:pt x="760" y="762"/>
                    <a:pt x="773" y="772"/>
                    <a:pt x="785" y="782"/>
                  </a:cubicBezTo>
                  <a:cubicBezTo>
                    <a:pt x="793" y="787"/>
                    <a:pt x="800" y="787"/>
                    <a:pt x="806" y="780"/>
                  </a:cubicBezTo>
                  <a:cubicBezTo>
                    <a:pt x="819" y="765"/>
                    <a:pt x="831" y="749"/>
                    <a:pt x="843" y="733"/>
                  </a:cubicBezTo>
                  <a:cubicBezTo>
                    <a:pt x="848" y="726"/>
                    <a:pt x="847" y="719"/>
                    <a:pt x="840" y="714"/>
                  </a:cubicBezTo>
                  <a:cubicBezTo>
                    <a:pt x="827" y="703"/>
                    <a:pt x="814" y="693"/>
                    <a:pt x="801" y="682"/>
                  </a:cubicBezTo>
                  <a:lnTo>
                    <a:pt x="798" y="679"/>
                  </a:lnTo>
                  <a:cubicBezTo>
                    <a:pt x="802" y="673"/>
                    <a:pt x="806" y="666"/>
                    <a:pt x="809" y="660"/>
                  </a:cubicBezTo>
                  <a:cubicBezTo>
                    <a:pt x="813" y="653"/>
                    <a:pt x="816" y="646"/>
                    <a:pt x="820" y="639"/>
                  </a:cubicBezTo>
                  <a:cubicBezTo>
                    <a:pt x="826" y="627"/>
                    <a:pt x="831" y="613"/>
                    <a:pt x="836" y="600"/>
                  </a:cubicBezTo>
                  <a:lnTo>
                    <a:pt x="837" y="598"/>
                  </a:lnTo>
                  <a:cubicBezTo>
                    <a:pt x="855" y="602"/>
                    <a:pt x="873" y="606"/>
                    <a:pt x="890" y="610"/>
                  </a:cubicBezTo>
                  <a:cubicBezTo>
                    <a:pt x="899" y="611"/>
                    <a:pt x="905" y="608"/>
                    <a:pt x="908" y="599"/>
                  </a:cubicBezTo>
                  <a:cubicBezTo>
                    <a:pt x="910" y="593"/>
                    <a:pt x="912" y="586"/>
                    <a:pt x="913" y="580"/>
                  </a:cubicBezTo>
                  <a:cubicBezTo>
                    <a:pt x="916" y="568"/>
                    <a:pt x="919" y="555"/>
                    <a:pt x="921" y="543"/>
                  </a:cubicBezTo>
                  <a:lnTo>
                    <a:pt x="921" y="534"/>
                  </a:lnTo>
                  <a:cubicBezTo>
                    <a:pt x="918" y="528"/>
                    <a:pt x="913" y="525"/>
                    <a:pt x="907" y="524"/>
                  </a:cubicBezTo>
                  <a:cubicBezTo>
                    <a:pt x="896" y="522"/>
                    <a:pt x="886" y="519"/>
                    <a:pt x="875" y="516"/>
                  </a:cubicBezTo>
                  <a:cubicBezTo>
                    <a:pt x="869" y="515"/>
                    <a:pt x="863" y="513"/>
                    <a:pt x="857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7" y="422"/>
                  </a:cubicBezTo>
                  <a:cubicBezTo>
                    <a:pt x="874" y="418"/>
                    <a:pt x="890" y="414"/>
                    <a:pt x="907" y="410"/>
                  </a:cubicBezTo>
                  <a:cubicBezTo>
                    <a:pt x="914" y="408"/>
                    <a:pt x="919" y="406"/>
                    <a:pt x="921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02A087E3-5FD9-4444-812D-BABA321B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40525" y="2974975"/>
              <a:ext cx="363538" cy="393700"/>
            </a:xfrm>
            <a:custGeom>
              <a:avLst/>
              <a:gdLst>
                <a:gd name="T0" fmla="*/ 290 w 804"/>
                <a:gd name="T1" fmla="*/ 427 h 864"/>
                <a:gd name="T2" fmla="*/ 417 w 804"/>
                <a:gd name="T3" fmla="*/ 301 h 864"/>
                <a:gd name="T4" fmla="*/ 543 w 804"/>
                <a:gd name="T5" fmla="*/ 427 h 864"/>
                <a:gd name="T6" fmla="*/ 417 w 804"/>
                <a:gd name="T7" fmla="*/ 553 h 864"/>
                <a:gd name="T8" fmla="*/ 290 w 804"/>
                <a:gd name="T9" fmla="*/ 427 h 864"/>
                <a:gd name="T10" fmla="*/ 796 w 804"/>
                <a:gd name="T11" fmla="*/ 675 h 864"/>
                <a:gd name="T12" fmla="*/ 757 w 804"/>
                <a:gd name="T13" fmla="*/ 643 h 864"/>
                <a:gd name="T14" fmla="*/ 754 w 804"/>
                <a:gd name="T15" fmla="*/ 640 h 864"/>
                <a:gd name="T16" fmla="*/ 765 w 804"/>
                <a:gd name="T17" fmla="*/ 621 h 864"/>
                <a:gd name="T18" fmla="*/ 776 w 804"/>
                <a:gd name="T19" fmla="*/ 600 h 864"/>
                <a:gd name="T20" fmla="*/ 792 w 804"/>
                <a:gd name="T21" fmla="*/ 561 h 864"/>
                <a:gd name="T22" fmla="*/ 701 w 804"/>
                <a:gd name="T23" fmla="*/ 470 h 864"/>
                <a:gd name="T24" fmla="*/ 671 w 804"/>
                <a:gd name="T25" fmla="*/ 439 h 864"/>
                <a:gd name="T26" fmla="*/ 405 w 804"/>
                <a:gd name="T27" fmla="*/ 173 h 864"/>
                <a:gd name="T28" fmla="*/ 232 w 804"/>
                <a:gd name="T29" fmla="*/ 0 h 864"/>
                <a:gd name="T30" fmla="*/ 188 w 804"/>
                <a:gd name="T31" fmla="*/ 22 h 864"/>
                <a:gd name="T32" fmla="*/ 182 w 804"/>
                <a:gd name="T33" fmla="*/ 41 h 864"/>
                <a:gd name="T34" fmla="*/ 200 w 804"/>
                <a:gd name="T35" fmla="*/ 79 h 864"/>
                <a:gd name="T36" fmla="*/ 205 w 804"/>
                <a:gd name="T37" fmla="*/ 90 h 864"/>
                <a:gd name="T38" fmla="*/ 135 w 804"/>
                <a:gd name="T39" fmla="*/ 146 h 864"/>
                <a:gd name="T40" fmla="*/ 92 w 804"/>
                <a:gd name="T41" fmla="*/ 113 h 864"/>
                <a:gd name="T42" fmla="*/ 72 w 804"/>
                <a:gd name="T43" fmla="*/ 114 h 864"/>
                <a:gd name="T44" fmla="*/ 34 w 804"/>
                <a:gd name="T45" fmla="*/ 162 h 864"/>
                <a:gd name="T46" fmla="*/ 37 w 804"/>
                <a:gd name="T47" fmla="*/ 181 h 864"/>
                <a:gd name="T48" fmla="*/ 75 w 804"/>
                <a:gd name="T49" fmla="*/ 212 h 864"/>
                <a:gd name="T50" fmla="*/ 79 w 804"/>
                <a:gd name="T51" fmla="*/ 215 h 864"/>
                <a:gd name="T52" fmla="*/ 58 w 804"/>
                <a:gd name="T53" fmla="*/ 255 h 864"/>
                <a:gd name="T54" fmla="*/ 40 w 804"/>
                <a:gd name="T55" fmla="*/ 296 h 864"/>
                <a:gd name="T56" fmla="*/ 36 w 804"/>
                <a:gd name="T57" fmla="*/ 296 h 864"/>
                <a:gd name="T58" fmla="*/ 12 w 804"/>
                <a:gd name="T59" fmla="*/ 290 h 864"/>
                <a:gd name="T60" fmla="*/ 0 w 804"/>
                <a:gd name="T61" fmla="*/ 288 h 864"/>
                <a:gd name="T62" fmla="*/ 0 w 804"/>
                <a:gd name="T63" fmla="*/ 288 h 864"/>
                <a:gd name="T64" fmla="*/ 129 w 804"/>
                <a:gd name="T65" fmla="*/ 417 h 864"/>
                <a:gd name="T66" fmla="*/ 163 w 804"/>
                <a:gd name="T67" fmla="*/ 451 h 864"/>
                <a:gd name="T68" fmla="*/ 392 w 804"/>
                <a:gd name="T69" fmla="*/ 681 h 864"/>
                <a:gd name="T70" fmla="*/ 523 w 804"/>
                <a:gd name="T71" fmla="*/ 812 h 864"/>
                <a:gd name="T72" fmla="*/ 531 w 804"/>
                <a:gd name="T73" fmla="*/ 809 h 864"/>
                <a:gd name="T74" fmla="*/ 549 w 804"/>
                <a:gd name="T75" fmla="*/ 804 h 864"/>
                <a:gd name="T76" fmla="*/ 551 w 804"/>
                <a:gd name="T77" fmla="*/ 807 h 864"/>
                <a:gd name="T78" fmla="*/ 572 w 804"/>
                <a:gd name="T79" fmla="*/ 851 h 864"/>
                <a:gd name="T80" fmla="*/ 593 w 804"/>
                <a:gd name="T81" fmla="*/ 859 h 864"/>
                <a:gd name="T82" fmla="*/ 619 w 804"/>
                <a:gd name="T83" fmla="*/ 848 h 864"/>
                <a:gd name="T84" fmla="*/ 645 w 804"/>
                <a:gd name="T85" fmla="*/ 834 h 864"/>
                <a:gd name="T86" fmla="*/ 651 w 804"/>
                <a:gd name="T87" fmla="*/ 814 h 864"/>
                <a:gd name="T88" fmla="*/ 646 w 804"/>
                <a:gd name="T89" fmla="*/ 803 h 864"/>
                <a:gd name="T90" fmla="*/ 628 w 804"/>
                <a:gd name="T91" fmla="*/ 766 h 864"/>
                <a:gd name="T92" fmla="*/ 665 w 804"/>
                <a:gd name="T93" fmla="*/ 739 h 864"/>
                <a:gd name="T94" fmla="*/ 699 w 804"/>
                <a:gd name="T95" fmla="*/ 710 h 864"/>
                <a:gd name="T96" fmla="*/ 703 w 804"/>
                <a:gd name="T97" fmla="*/ 713 h 864"/>
                <a:gd name="T98" fmla="*/ 741 w 804"/>
                <a:gd name="T99" fmla="*/ 743 h 864"/>
                <a:gd name="T100" fmla="*/ 762 w 804"/>
                <a:gd name="T101" fmla="*/ 741 h 864"/>
                <a:gd name="T102" fmla="*/ 799 w 804"/>
                <a:gd name="T103" fmla="*/ 694 h 864"/>
                <a:gd name="T104" fmla="*/ 796 w 804"/>
                <a:gd name="T105" fmla="*/ 675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4" h="864">
                  <a:moveTo>
                    <a:pt x="290" y="427"/>
                  </a:moveTo>
                  <a:cubicBezTo>
                    <a:pt x="290" y="358"/>
                    <a:pt x="347" y="301"/>
                    <a:pt x="417" y="301"/>
                  </a:cubicBezTo>
                  <a:cubicBezTo>
                    <a:pt x="486" y="301"/>
                    <a:pt x="543" y="358"/>
                    <a:pt x="543" y="427"/>
                  </a:cubicBezTo>
                  <a:cubicBezTo>
                    <a:pt x="543" y="497"/>
                    <a:pt x="486" y="553"/>
                    <a:pt x="417" y="553"/>
                  </a:cubicBezTo>
                  <a:cubicBezTo>
                    <a:pt x="347" y="553"/>
                    <a:pt x="290" y="497"/>
                    <a:pt x="290" y="427"/>
                  </a:cubicBezTo>
                  <a:close/>
                  <a:moveTo>
                    <a:pt x="796" y="675"/>
                  </a:moveTo>
                  <a:cubicBezTo>
                    <a:pt x="783" y="664"/>
                    <a:pt x="770" y="654"/>
                    <a:pt x="757" y="643"/>
                  </a:cubicBezTo>
                  <a:lnTo>
                    <a:pt x="754" y="640"/>
                  </a:lnTo>
                  <a:cubicBezTo>
                    <a:pt x="758" y="634"/>
                    <a:pt x="762" y="627"/>
                    <a:pt x="765" y="621"/>
                  </a:cubicBezTo>
                  <a:cubicBezTo>
                    <a:pt x="769" y="614"/>
                    <a:pt x="772" y="607"/>
                    <a:pt x="776" y="600"/>
                  </a:cubicBezTo>
                  <a:cubicBezTo>
                    <a:pt x="782" y="588"/>
                    <a:pt x="787" y="574"/>
                    <a:pt x="792" y="561"/>
                  </a:cubicBezTo>
                  <a:lnTo>
                    <a:pt x="701" y="470"/>
                  </a:lnTo>
                  <a:lnTo>
                    <a:pt x="671" y="439"/>
                  </a:lnTo>
                  <a:lnTo>
                    <a:pt x="405" y="173"/>
                  </a:lnTo>
                  <a:lnTo>
                    <a:pt x="232" y="0"/>
                  </a:lnTo>
                  <a:cubicBezTo>
                    <a:pt x="217" y="7"/>
                    <a:pt x="202" y="14"/>
                    <a:pt x="188" y="22"/>
                  </a:cubicBezTo>
                  <a:cubicBezTo>
                    <a:pt x="180" y="26"/>
                    <a:pt x="178" y="33"/>
                    <a:pt x="182" y="41"/>
                  </a:cubicBezTo>
                  <a:cubicBezTo>
                    <a:pt x="188" y="54"/>
                    <a:pt x="194" y="67"/>
                    <a:pt x="200" y="79"/>
                  </a:cubicBezTo>
                  <a:cubicBezTo>
                    <a:pt x="202" y="83"/>
                    <a:pt x="203" y="86"/>
                    <a:pt x="205" y="90"/>
                  </a:cubicBezTo>
                  <a:cubicBezTo>
                    <a:pt x="179" y="106"/>
                    <a:pt x="156" y="125"/>
                    <a:pt x="135" y="146"/>
                  </a:cubicBezTo>
                  <a:cubicBezTo>
                    <a:pt x="120" y="135"/>
                    <a:pt x="106" y="124"/>
                    <a:pt x="92" y="113"/>
                  </a:cubicBezTo>
                  <a:cubicBezTo>
                    <a:pt x="85" y="108"/>
                    <a:pt x="77" y="108"/>
                    <a:pt x="72" y="114"/>
                  </a:cubicBezTo>
                  <a:cubicBezTo>
                    <a:pt x="59" y="130"/>
                    <a:pt x="46" y="146"/>
                    <a:pt x="34" y="162"/>
                  </a:cubicBezTo>
                  <a:cubicBezTo>
                    <a:pt x="29" y="168"/>
                    <a:pt x="31" y="176"/>
                    <a:pt x="37" y="181"/>
                  </a:cubicBezTo>
                  <a:cubicBezTo>
                    <a:pt x="50" y="191"/>
                    <a:pt x="63" y="201"/>
                    <a:pt x="75" y="212"/>
                  </a:cubicBezTo>
                  <a:lnTo>
                    <a:pt x="79" y="215"/>
                  </a:lnTo>
                  <a:cubicBezTo>
                    <a:pt x="72" y="229"/>
                    <a:pt x="64" y="242"/>
                    <a:pt x="58" y="255"/>
                  </a:cubicBezTo>
                  <a:cubicBezTo>
                    <a:pt x="51" y="269"/>
                    <a:pt x="46" y="282"/>
                    <a:pt x="40" y="296"/>
                  </a:cubicBezTo>
                  <a:lnTo>
                    <a:pt x="36" y="296"/>
                  </a:lnTo>
                  <a:cubicBezTo>
                    <a:pt x="28" y="294"/>
                    <a:pt x="20" y="292"/>
                    <a:pt x="12" y="290"/>
                  </a:cubicBezTo>
                  <a:cubicBezTo>
                    <a:pt x="8" y="290"/>
                    <a:pt x="4" y="289"/>
                    <a:pt x="0" y="288"/>
                  </a:cubicBezTo>
                  <a:lnTo>
                    <a:pt x="0" y="288"/>
                  </a:lnTo>
                  <a:lnTo>
                    <a:pt x="129" y="417"/>
                  </a:lnTo>
                  <a:lnTo>
                    <a:pt x="163" y="451"/>
                  </a:lnTo>
                  <a:lnTo>
                    <a:pt x="392" y="681"/>
                  </a:lnTo>
                  <a:lnTo>
                    <a:pt x="523" y="812"/>
                  </a:lnTo>
                  <a:cubicBezTo>
                    <a:pt x="526" y="811"/>
                    <a:pt x="528" y="810"/>
                    <a:pt x="531" y="809"/>
                  </a:cubicBezTo>
                  <a:cubicBezTo>
                    <a:pt x="537" y="808"/>
                    <a:pt x="543" y="806"/>
                    <a:pt x="549" y="804"/>
                  </a:cubicBezTo>
                  <a:lnTo>
                    <a:pt x="551" y="807"/>
                  </a:lnTo>
                  <a:cubicBezTo>
                    <a:pt x="558" y="822"/>
                    <a:pt x="565" y="837"/>
                    <a:pt x="572" y="851"/>
                  </a:cubicBezTo>
                  <a:cubicBezTo>
                    <a:pt x="577" y="861"/>
                    <a:pt x="583" y="864"/>
                    <a:pt x="593" y="859"/>
                  </a:cubicBezTo>
                  <a:cubicBezTo>
                    <a:pt x="602" y="856"/>
                    <a:pt x="611" y="852"/>
                    <a:pt x="619" y="848"/>
                  </a:cubicBezTo>
                  <a:cubicBezTo>
                    <a:pt x="628" y="844"/>
                    <a:pt x="636" y="839"/>
                    <a:pt x="645" y="834"/>
                  </a:cubicBezTo>
                  <a:cubicBezTo>
                    <a:pt x="653" y="830"/>
                    <a:pt x="655" y="823"/>
                    <a:pt x="651" y="814"/>
                  </a:cubicBezTo>
                  <a:cubicBezTo>
                    <a:pt x="649" y="810"/>
                    <a:pt x="648" y="807"/>
                    <a:pt x="646" y="803"/>
                  </a:cubicBezTo>
                  <a:cubicBezTo>
                    <a:pt x="640" y="790"/>
                    <a:pt x="634" y="778"/>
                    <a:pt x="628" y="766"/>
                  </a:cubicBezTo>
                  <a:cubicBezTo>
                    <a:pt x="641" y="757"/>
                    <a:pt x="653" y="748"/>
                    <a:pt x="665" y="739"/>
                  </a:cubicBezTo>
                  <a:cubicBezTo>
                    <a:pt x="677" y="730"/>
                    <a:pt x="688" y="720"/>
                    <a:pt x="699" y="710"/>
                  </a:cubicBezTo>
                  <a:lnTo>
                    <a:pt x="703" y="713"/>
                  </a:lnTo>
                  <a:cubicBezTo>
                    <a:pt x="716" y="723"/>
                    <a:pt x="729" y="733"/>
                    <a:pt x="741" y="743"/>
                  </a:cubicBezTo>
                  <a:cubicBezTo>
                    <a:pt x="749" y="748"/>
                    <a:pt x="756" y="748"/>
                    <a:pt x="762" y="741"/>
                  </a:cubicBezTo>
                  <a:cubicBezTo>
                    <a:pt x="775" y="726"/>
                    <a:pt x="787" y="710"/>
                    <a:pt x="799" y="694"/>
                  </a:cubicBezTo>
                  <a:cubicBezTo>
                    <a:pt x="804" y="687"/>
                    <a:pt x="803" y="680"/>
                    <a:pt x="796" y="67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0B7723E2-6679-463F-A39E-E882A7711B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81788" y="3038475"/>
              <a:ext cx="260350" cy="261938"/>
            </a:xfrm>
            <a:custGeom>
              <a:avLst/>
              <a:gdLst>
                <a:gd name="T0" fmla="*/ 288 w 575"/>
                <a:gd name="T1" fmla="*/ 542 h 575"/>
                <a:gd name="T2" fmla="*/ 263 w 575"/>
                <a:gd name="T3" fmla="*/ 541 h 575"/>
                <a:gd name="T4" fmla="*/ 34 w 575"/>
                <a:gd name="T5" fmla="*/ 311 h 575"/>
                <a:gd name="T6" fmla="*/ 33 w 575"/>
                <a:gd name="T7" fmla="*/ 287 h 575"/>
                <a:gd name="T8" fmla="*/ 276 w 575"/>
                <a:gd name="T9" fmla="*/ 33 h 575"/>
                <a:gd name="T10" fmla="*/ 288 w 575"/>
                <a:gd name="T11" fmla="*/ 33 h 575"/>
                <a:gd name="T12" fmla="*/ 542 w 575"/>
                <a:gd name="T13" fmla="*/ 287 h 575"/>
                <a:gd name="T14" fmla="*/ 542 w 575"/>
                <a:gd name="T15" fmla="*/ 299 h 575"/>
                <a:gd name="T16" fmla="*/ 288 w 575"/>
                <a:gd name="T17" fmla="*/ 542 h 575"/>
                <a:gd name="T18" fmla="*/ 288 w 575"/>
                <a:gd name="T19" fmla="*/ 0 h 575"/>
                <a:gd name="T20" fmla="*/ 245 w 575"/>
                <a:gd name="T21" fmla="*/ 3 h 575"/>
                <a:gd name="T22" fmla="*/ 0 w 575"/>
                <a:gd name="T23" fmla="*/ 277 h 575"/>
                <a:gd name="T24" fmla="*/ 0 w 575"/>
                <a:gd name="T25" fmla="*/ 287 h 575"/>
                <a:gd name="T26" fmla="*/ 288 w 575"/>
                <a:gd name="T27" fmla="*/ 575 h 575"/>
                <a:gd name="T28" fmla="*/ 298 w 575"/>
                <a:gd name="T29" fmla="*/ 575 h 575"/>
                <a:gd name="T30" fmla="*/ 572 w 575"/>
                <a:gd name="T31" fmla="*/ 330 h 575"/>
                <a:gd name="T32" fmla="*/ 575 w 575"/>
                <a:gd name="T33" fmla="*/ 287 h 575"/>
                <a:gd name="T34" fmla="*/ 288 w 575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5" h="575">
                  <a:moveTo>
                    <a:pt x="288" y="542"/>
                  </a:moveTo>
                  <a:cubicBezTo>
                    <a:pt x="279" y="542"/>
                    <a:pt x="271" y="542"/>
                    <a:pt x="263" y="541"/>
                  </a:cubicBezTo>
                  <a:cubicBezTo>
                    <a:pt x="142" y="529"/>
                    <a:pt x="46" y="433"/>
                    <a:pt x="34" y="311"/>
                  </a:cubicBezTo>
                  <a:cubicBezTo>
                    <a:pt x="33" y="304"/>
                    <a:pt x="33" y="296"/>
                    <a:pt x="33" y="287"/>
                  </a:cubicBezTo>
                  <a:cubicBezTo>
                    <a:pt x="33" y="151"/>
                    <a:pt x="141" y="39"/>
                    <a:pt x="276" y="33"/>
                  </a:cubicBezTo>
                  <a:cubicBezTo>
                    <a:pt x="280" y="33"/>
                    <a:pt x="284" y="33"/>
                    <a:pt x="288" y="33"/>
                  </a:cubicBezTo>
                  <a:cubicBezTo>
                    <a:pt x="428" y="33"/>
                    <a:pt x="542" y="147"/>
                    <a:pt x="542" y="287"/>
                  </a:cubicBezTo>
                  <a:cubicBezTo>
                    <a:pt x="542" y="291"/>
                    <a:pt x="542" y="295"/>
                    <a:pt x="542" y="299"/>
                  </a:cubicBezTo>
                  <a:cubicBezTo>
                    <a:pt x="536" y="434"/>
                    <a:pt x="424" y="542"/>
                    <a:pt x="288" y="542"/>
                  </a:cubicBezTo>
                  <a:close/>
                  <a:moveTo>
                    <a:pt x="288" y="0"/>
                  </a:moveTo>
                  <a:cubicBezTo>
                    <a:pt x="273" y="0"/>
                    <a:pt x="259" y="1"/>
                    <a:pt x="245" y="3"/>
                  </a:cubicBezTo>
                  <a:cubicBezTo>
                    <a:pt x="110" y="23"/>
                    <a:pt x="5" y="137"/>
                    <a:pt x="0" y="277"/>
                  </a:cubicBezTo>
                  <a:cubicBezTo>
                    <a:pt x="0" y="281"/>
                    <a:pt x="0" y="284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291" y="575"/>
                    <a:pt x="294" y="575"/>
                    <a:pt x="298" y="575"/>
                  </a:cubicBezTo>
                  <a:cubicBezTo>
                    <a:pt x="438" y="570"/>
                    <a:pt x="552" y="465"/>
                    <a:pt x="572" y="330"/>
                  </a:cubicBezTo>
                  <a:cubicBezTo>
                    <a:pt x="574" y="316"/>
                    <a:pt x="575" y="302"/>
                    <a:pt x="575" y="287"/>
                  </a:cubicBezTo>
                  <a:cubicBezTo>
                    <a:pt x="575" y="128"/>
                    <a:pt x="446" y="0"/>
                    <a:pt x="288" y="0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48BE9577-5FF6-4F38-AC94-826BF08F2D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534150" y="2684462"/>
              <a:ext cx="325438" cy="331788"/>
            </a:xfrm>
            <a:custGeom>
              <a:avLst/>
              <a:gdLst>
                <a:gd name="T0" fmla="*/ 317 w 721"/>
                <a:gd name="T1" fmla="*/ 133 h 729"/>
                <a:gd name="T2" fmla="*/ 124 w 721"/>
                <a:gd name="T3" fmla="*/ 365 h 729"/>
                <a:gd name="T4" fmla="*/ 350 w 721"/>
                <a:gd name="T5" fmla="*/ 601 h 729"/>
                <a:gd name="T6" fmla="*/ 598 w 721"/>
                <a:gd name="T7" fmla="*/ 364 h 729"/>
                <a:gd name="T8" fmla="*/ 359 w 721"/>
                <a:gd name="T9" fmla="*/ 129 h 729"/>
                <a:gd name="T10" fmla="*/ 170 w 721"/>
                <a:gd name="T11" fmla="*/ 225 h 729"/>
                <a:gd name="T12" fmla="*/ 138 w 721"/>
                <a:gd name="T13" fmla="*/ 446 h 729"/>
                <a:gd name="T14" fmla="*/ 593 w 721"/>
                <a:gd name="T15" fmla="*/ 409 h 729"/>
                <a:gd name="T16" fmla="*/ 721 w 721"/>
                <a:gd name="T17" fmla="*/ 312 h 729"/>
                <a:gd name="T18" fmla="*/ 711 w 721"/>
                <a:gd name="T19" fmla="*/ 262 h 729"/>
                <a:gd name="T20" fmla="*/ 654 w 721"/>
                <a:gd name="T21" fmla="*/ 259 h 729"/>
                <a:gd name="T22" fmla="*/ 628 w 721"/>
                <a:gd name="T23" fmla="*/ 196 h 729"/>
                <a:gd name="T24" fmla="*/ 631 w 721"/>
                <a:gd name="T25" fmla="*/ 120 h 729"/>
                <a:gd name="T26" fmla="*/ 582 w 721"/>
                <a:gd name="T27" fmla="*/ 145 h 729"/>
                <a:gd name="T28" fmla="*/ 528 w 721"/>
                <a:gd name="T29" fmla="*/ 98 h 729"/>
                <a:gd name="T30" fmla="*/ 517 w 721"/>
                <a:gd name="T31" fmla="*/ 35 h 729"/>
                <a:gd name="T32" fmla="*/ 466 w 721"/>
                <a:gd name="T33" fmla="*/ 67 h 729"/>
                <a:gd name="T34" fmla="*/ 395 w 721"/>
                <a:gd name="T35" fmla="*/ 52 h 729"/>
                <a:gd name="T36" fmla="*/ 377 w 721"/>
                <a:gd name="T37" fmla="*/ 0 h 729"/>
                <a:gd name="T38" fmla="*/ 327 w 721"/>
                <a:gd name="T39" fmla="*/ 13 h 729"/>
                <a:gd name="T40" fmla="*/ 261 w 721"/>
                <a:gd name="T41" fmla="*/ 70 h 729"/>
                <a:gd name="T42" fmla="*/ 224 w 721"/>
                <a:gd name="T43" fmla="*/ 27 h 729"/>
                <a:gd name="T44" fmla="*/ 177 w 721"/>
                <a:gd name="T45" fmla="*/ 63 h 729"/>
                <a:gd name="T46" fmla="*/ 140 w 721"/>
                <a:gd name="T47" fmla="*/ 145 h 729"/>
                <a:gd name="T48" fmla="*/ 61 w 721"/>
                <a:gd name="T49" fmla="*/ 157 h 729"/>
                <a:gd name="T50" fmla="*/ 97 w 721"/>
                <a:gd name="T51" fmla="*/ 199 h 729"/>
                <a:gd name="T52" fmla="*/ 74 w 721"/>
                <a:gd name="T53" fmla="*/ 243 h 729"/>
                <a:gd name="T54" fmla="*/ 63 w 721"/>
                <a:gd name="T55" fmla="*/ 262 h 729"/>
                <a:gd name="T56" fmla="*/ 11 w 721"/>
                <a:gd name="T57" fmla="*/ 262 h 729"/>
                <a:gd name="T58" fmla="*/ 0 w 721"/>
                <a:gd name="T59" fmla="*/ 311 h 729"/>
                <a:gd name="T60" fmla="*/ 50 w 721"/>
                <a:gd name="T61" fmla="*/ 330 h 729"/>
                <a:gd name="T62" fmla="*/ 12 w 721"/>
                <a:gd name="T63" fmla="*/ 410 h 729"/>
                <a:gd name="T64" fmla="*/ 1 w 721"/>
                <a:gd name="T65" fmla="*/ 427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6 h 729"/>
                <a:gd name="T74" fmla="*/ 194 w 721"/>
                <a:gd name="T75" fmla="*/ 632 h 729"/>
                <a:gd name="T76" fmla="*/ 181 w 721"/>
                <a:gd name="T77" fmla="*/ 683 h 729"/>
                <a:gd name="T78" fmla="*/ 239 w 721"/>
                <a:gd name="T79" fmla="*/ 697 h 729"/>
                <a:gd name="T80" fmla="*/ 327 w 721"/>
                <a:gd name="T81" fmla="*/ 675 h 729"/>
                <a:gd name="T82" fmla="*/ 384 w 721"/>
                <a:gd name="T83" fmla="*/ 729 h 729"/>
                <a:gd name="T84" fmla="*/ 395 w 721"/>
                <a:gd name="T85" fmla="*/ 675 h 729"/>
                <a:gd name="T86" fmla="*/ 466 w 721"/>
                <a:gd name="T87" fmla="*/ 662 h 729"/>
                <a:gd name="T88" fmla="*/ 519 w 721"/>
                <a:gd name="T89" fmla="*/ 694 h 729"/>
                <a:gd name="T90" fmla="*/ 540 w 721"/>
                <a:gd name="T91" fmla="*/ 659 h 729"/>
                <a:gd name="T92" fmla="*/ 582 w 721"/>
                <a:gd name="T93" fmla="*/ 586 h 729"/>
                <a:gd name="T94" fmla="*/ 631 w 721"/>
                <a:gd name="T95" fmla="*/ 610 h 729"/>
                <a:gd name="T96" fmla="*/ 627 w 721"/>
                <a:gd name="T97" fmla="*/ 534 h 729"/>
                <a:gd name="T98" fmla="*/ 655 w 721"/>
                <a:gd name="T99" fmla="*/ 468 h 729"/>
                <a:gd name="T100" fmla="*/ 715 w 721"/>
                <a:gd name="T101" fmla="*/ 454 h 729"/>
                <a:gd name="T102" fmla="*/ 710 w 721"/>
                <a:gd name="T103" fmla="*/ 410 h 729"/>
                <a:gd name="T104" fmla="*/ 672 w 721"/>
                <a:gd name="T105" fmla="*/ 365 h 729"/>
                <a:gd name="T106" fmla="*/ 721 w 721"/>
                <a:gd name="T107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1" h="729"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1"/>
                    <a:pt x="720" y="298"/>
                  </a:cubicBezTo>
                  <a:cubicBezTo>
                    <a:pt x="717" y="286"/>
                    <a:pt x="714" y="274"/>
                    <a:pt x="711" y="262"/>
                  </a:cubicBezTo>
                  <a:cubicBezTo>
                    <a:pt x="709" y="255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2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48" y="246"/>
                    <a:pt x="643" y="233"/>
                    <a:pt x="637" y="220"/>
                  </a:cubicBezTo>
                  <a:cubicBezTo>
                    <a:pt x="633" y="213"/>
                    <a:pt x="629" y="206"/>
                    <a:pt x="625" y="199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2"/>
                  </a:cubicBezTo>
                  <a:cubicBezTo>
                    <a:pt x="663" y="168"/>
                    <a:pt x="664" y="162"/>
                    <a:pt x="660" y="157"/>
                  </a:cubicBezTo>
                  <a:cubicBezTo>
                    <a:pt x="651" y="144"/>
                    <a:pt x="641" y="132"/>
                    <a:pt x="631" y="120"/>
                  </a:cubicBezTo>
                  <a:cubicBezTo>
                    <a:pt x="626" y="115"/>
                    <a:pt x="620" y="115"/>
                    <a:pt x="615" y="119"/>
                  </a:cubicBezTo>
                  <a:cubicBezTo>
                    <a:pt x="607" y="125"/>
                    <a:pt x="598" y="132"/>
                    <a:pt x="590" y="139"/>
                  </a:cubicBezTo>
                  <a:cubicBezTo>
                    <a:pt x="587" y="141"/>
                    <a:pt x="584" y="143"/>
                    <a:pt x="582" y="145"/>
                  </a:cubicBezTo>
                  <a:cubicBezTo>
                    <a:pt x="568" y="131"/>
                    <a:pt x="553" y="119"/>
                    <a:pt x="537" y="108"/>
                  </a:cubicBezTo>
                  <a:cubicBezTo>
                    <a:pt x="534" y="106"/>
                    <a:pt x="530" y="103"/>
                    <a:pt x="526" y="101"/>
                  </a:cubicBezTo>
                  <a:lnTo>
                    <a:pt x="528" y="98"/>
                  </a:lnTo>
                  <a:cubicBezTo>
                    <a:pt x="533" y="86"/>
                    <a:pt x="539" y="75"/>
                    <a:pt x="544" y="63"/>
                  </a:cubicBezTo>
                  <a:cubicBezTo>
                    <a:pt x="548" y="56"/>
                    <a:pt x="546" y="51"/>
                    <a:pt x="539" y="47"/>
                  </a:cubicBezTo>
                  <a:cubicBezTo>
                    <a:pt x="532" y="43"/>
                    <a:pt x="525" y="39"/>
                    <a:pt x="517" y="35"/>
                  </a:cubicBezTo>
                  <a:cubicBezTo>
                    <a:pt x="511" y="32"/>
                    <a:pt x="505" y="30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5"/>
                    <a:pt x="472" y="56"/>
                    <a:pt x="466" y="67"/>
                  </a:cubicBezTo>
                  <a:cubicBezTo>
                    <a:pt x="465" y="70"/>
                    <a:pt x="463" y="71"/>
                    <a:pt x="460" y="70"/>
                  </a:cubicBezTo>
                  <a:cubicBezTo>
                    <a:pt x="440" y="63"/>
                    <a:pt x="420" y="58"/>
                    <a:pt x="399" y="56"/>
                  </a:cubicBezTo>
                  <a:cubicBezTo>
                    <a:pt x="396" y="56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2"/>
                    <a:pt x="384" y="1"/>
                  </a:cubicBezTo>
                  <a:cubicBezTo>
                    <a:pt x="382" y="1"/>
                    <a:pt x="380" y="1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1"/>
                    <a:pt x="339" y="1"/>
                  </a:cubicBezTo>
                  <a:cubicBezTo>
                    <a:pt x="331" y="2"/>
                    <a:pt x="327" y="6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6"/>
                    <a:pt x="323" y="56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8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5"/>
                    <a:pt x="224" y="27"/>
                  </a:cubicBezTo>
                  <a:cubicBezTo>
                    <a:pt x="221" y="28"/>
                    <a:pt x="218" y="30"/>
                    <a:pt x="216" y="31"/>
                  </a:cubicBezTo>
                  <a:cubicBezTo>
                    <a:pt x="204" y="36"/>
                    <a:pt x="193" y="42"/>
                    <a:pt x="182" y="47"/>
                  </a:cubicBezTo>
                  <a:cubicBezTo>
                    <a:pt x="176" y="50"/>
                    <a:pt x="174" y="56"/>
                    <a:pt x="177" y="63"/>
                  </a:cubicBezTo>
                  <a:cubicBezTo>
                    <a:pt x="182" y="73"/>
                    <a:pt x="187" y="83"/>
                    <a:pt x="191" y="92"/>
                  </a:cubicBezTo>
                  <a:lnTo>
                    <a:pt x="195" y="101"/>
                  </a:lnTo>
                  <a:cubicBezTo>
                    <a:pt x="175" y="114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9"/>
                  </a:cubicBezTo>
                  <a:cubicBezTo>
                    <a:pt x="101" y="115"/>
                    <a:pt x="95" y="115"/>
                    <a:pt x="91" y="120"/>
                  </a:cubicBezTo>
                  <a:cubicBezTo>
                    <a:pt x="81" y="132"/>
                    <a:pt x="71" y="144"/>
                    <a:pt x="61" y="157"/>
                  </a:cubicBezTo>
                  <a:cubicBezTo>
                    <a:pt x="58" y="162"/>
                    <a:pt x="59" y="168"/>
                    <a:pt x="64" y="172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9"/>
                  </a:lnTo>
                  <a:cubicBezTo>
                    <a:pt x="91" y="209"/>
                    <a:pt x="85" y="219"/>
                    <a:pt x="80" y="230"/>
                  </a:cubicBezTo>
                  <a:lnTo>
                    <a:pt x="79" y="233"/>
                  </a:lnTo>
                  <a:cubicBezTo>
                    <a:pt x="77" y="236"/>
                    <a:pt x="76" y="240"/>
                    <a:pt x="74" y="243"/>
                  </a:cubicBezTo>
                  <a:cubicBezTo>
                    <a:pt x="73" y="245"/>
                    <a:pt x="72" y="247"/>
                    <a:pt x="72" y="249"/>
                  </a:cubicBezTo>
                  <a:lnTo>
                    <a:pt x="66" y="262"/>
                  </a:lnTo>
                  <a:lnTo>
                    <a:pt x="63" y="262"/>
                  </a:lnTo>
                  <a:cubicBezTo>
                    <a:pt x="50" y="259"/>
                    <a:pt x="38" y="256"/>
                    <a:pt x="25" y="254"/>
                  </a:cubicBezTo>
                  <a:cubicBezTo>
                    <a:pt x="18" y="252"/>
                    <a:pt x="13" y="255"/>
                    <a:pt x="11" y="262"/>
                  </a:cubicBezTo>
                  <a:lnTo>
                    <a:pt x="11" y="262"/>
                  </a:lnTo>
                  <a:cubicBezTo>
                    <a:pt x="9" y="267"/>
                    <a:pt x="8" y="273"/>
                    <a:pt x="7" y="278"/>
                  </a:cubicBezTo>
                  <a:cubicBezTo>
                    <a:pt x="4" y="287"/>
                    <a:pt x="2" y="297"/>
                    <a:pt x="0" y="307"/>
                  </a:cubicBezTo>
                  <a:lnTo>
                    <a:pt x="0" y="311"/>
                  </a:lnTo>
                  <a:cubicBezTo>
                    <a:pt x="2" y="317"/>
                    <a:pt x="6" y="320"/>
                    <a:pt x="12" y="321"/>
                  </a:cubicBezTo>
                  <a:cubicBezTo>
                    <a:pt x="19" y="322"/>
                    <a:pt x="26" y="324"/>
                    <a:pt x="33" y="326"/>
                  </a:cubicBezTo>
                  <a:cubicBezTo>
                    <a:pt x="39" y="327"/>
                    <a:pt x="45" y="328"/>
                    <a:pt x="50" y="330"/>
                  </a:cubicBezTo>
                  <a:lnTo>
                    <a:pt x="50" y="401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10"/>
                  </a:cubicBezTo>
                  <a:cubicBezTo>
                    <a:pt x="6" y="411"/>
                    <a:pt x="2" y="413"/>
                    <a:pt x="0" y="419"/>
                  </a:cubicBezTo>
                  <a:lnTo>
                    <a:pt x="0" y="424"/>
                  </a:lnTo>
                  <a:lnTo>
                    <a:pt x="1" y="427"/>
                  </a:lnTo>
                  <a:cubicBezTo>
                    <a:pt x="4" y="440"/>
                    <a:pt x="7" y="454"/>
                    <a:pt x="11" y="468"/>
                  </a:cubicBezTo>
                  <a:cubicBezTo>
                    <a:pt x="13" y="476"/>
                    <a:pt x="17" y="478"/>
                    <a:pt x="26" y="477"/>
                  </a:cubicBezTo>
                  <a:cubicBezTo>
                    <a:pt x="30" y="476"/>
                    <a:pt x="35" y="475"/>
                    <a:pt x="40" y="473"/>
                  </a:cubicBezTo>
                  <a:cubicBezTo>
                    <a:pt x="49" y="472"/>
                    <a:pt x="58" y="470"/>
                    <a:pt x="66" y="468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4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6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6"/>
                  </a:cubicBezTo>
                  <a:cubicBezTo>
                    <a:pt x="149" y="593"/>
                    <a:pt x="158" y="601"/>
                    <a:pt x="167" y="609"/>
                  </a:cubicBezTo>
                  <a:cubicBezTo>
                    <a:pt x="176" y="616"/>
                    <a:pt x="185" y="623"/>
                    <a:pt x="195" y="630"/>
                  </a:cubicBezTo>
                  <a:lnTo>
                    <a:pt x="194" y="632"/>
                  </a:lnTo>
                  <a:lnTo>
                    <a:pt x="184" y="654"/>
                  </a:lnTo>
                  <a:cubicBezTo>
                    <a:pt x="181" y="659"/>
                    <a:pt x="179" y="663"/>
                    <a:pt x="177" y="668"/>
                  </a:cubicBezTo>
                  <a:cubicBezTo>
                    <a:pt x="174" y="674"/>
                    <a:pt x="176" y="680"/>
                    <a:pt x="181" y="683"/>
                  </a:cubicBezTo>
                  <a:cubicBezTo>
                    <a:pt x="184" y="684"/>
                    <a:pt x="187" y="686"/>
                    <a:pt x="191" y="687"/>
                  </a:cubicBezTo>
                  <a:cubicBezTo>
                    <a:pt x="202" y="693"/>
                    <a:pt x="213" y="698"/>
                    <a:pt x="224" y="703"/>
                  </a:cubicBezTo>
                  <a:cubicBezTo>
                    <a:pt x="230" y="706"/>
                    <a:pt x="236" y="704"/>
                    <a:pt x="239" y="697"/>
                  </a:cubicBezTo>
                  <a:cubicBezTo>
                    <a:pt x="242" y="691"/>
                    <a:pt x="246" y="684"/>
                    <a:pt x="249" y="677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7"/>
                  </a:lnTo>
                  <a:cubicBezTo>
                    <a:pt x="327" y="725"/>
                    <a:pt x="330" y="729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9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4" y="674"/>
                    <a:pt x="412" y="673"/>
                    <a:pt x="420" y="671"/>
                  </a:cubicBezTo>
                  <a:cubicBezTo>
                    <a:pt x="435" y="668"/>
                    <a:pt x="450" y="664"/>
                    <a:pt x="464" y="659"/>
                  </a:cubicBezTo>
                  <a:lnTo>
                    <a:pt x="466" y="662"/>
                  </a:lnTo>
                  <a:cubicBezTo>
                    <a:pt x="471" y="674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3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1"/>
                    <a:pt x="533" y="687"/>
                    <a:pt x="539" y="683"/>
                  </a:cubicBezTo>
                  <a:cubicBezTo>
                    <a:pt x="546" y="680"/>
                    <a:pt x="548" y="674"/>
                    <a:pt x="544" y="667"/>
                  </a:cubicBezTo>
                  <a:cubicBezTo>
                    <a:pt x="543" y="664"/>
                    <a:pt x="542" y="662"/>
                    <a:pt x="540" y="659"/>
                  </a:cubicBezTo>
                  <a:cubicBezTo>
                    <a:pt x="536" y="649"/>
                    <a:pt x="531" y="639"/>
                    <a:pt x="527" y="630"/>
                  </a:cubicBezTo>
                  <a:cubicBezTo>
                    <a:pt x="536" y="623"/>
                    <a:pt x="546" y="616"/>
                    <a:pt x="555" y="609"/>
                  </a:cubicBezTo>
                  <a:cubicBezTo>
                    <a:pt x="564" y="601"/>
                    <a:pt x="573" y="593"/>
                    <a:pt x="582" y="586"/>
                  </a:cubicBezTo>
                  <a:lnTo>
                    <a:pt x="585" y="588"/>
                  </a:lnTo>
                  <a:cubicBezTo>
                    <a:pt x="595" y="596"/>
                    <a:pt x="605" y="604"/>
                    <a:pt x="615" y="611"/>
                  </a:cubicBezTo>
                  <a:cubicBezTo>
                    <a:pt x="621" y="616"/>
                    <a:pt x="626" y="616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2"/>
                    <a:pt x="627" y="534"/>
                  </a:cubicBezTo>
                  <a:lnTo>
                    <a:pt x="625" y="531"/>
                  </a:lnTo>
                  <a:cubicBezTo>
                    <a:pt x="637" y="512"/>
                    <a:pt x="647" y="491"/>
                    <a:pt x="655" y="470"/>
                  </a:cubicBezTo>
                  <a:lnTo>
                    <a:pt x="655" y="468"/>
                  </a:lnTo>
                  <a:cubicBezTo>
                    <a:pt x="669" y="471"/>
                    <a:pt x="683" y="474"/>
                    <a:pt x="697" y="477"/>
                  </a:cubicBezTo>
                  <a:cubicBezTo>
                    <a:pt x="704" y="478"/>
                    <a:pt x="709" y="475"/>
                    <a:pt x="711" y="469"/>
                  </a:cubicBezTo>
                  <a:cubicBezTo>
                    <a:pt x="712" y="464"/>
                    <a:pt x="714" y="459"/>
                    <a:pt x="715" y="454"/>
                  </a:cubicBezTo>
                  <a:cubicBezTo>
                    <a:pt x="717" y="444"/>
                    <a:pt x="719" y="434"/>
                    <a:pt x="721" y="425"/>
                  </a:cubicBezTo>
                  <a:lnTo>
                    <a:pt x="721" y="418"/>
                  </a:lnTo>
                  <a:cubicBezTo>
                    <a:pt x="719" y="413"/>
                    <a:pt x="715" y="411"/>
                    <a:pt x="710" y="410"/>
                  </a:cubicBezTo>
                  <a:cubicBezTo>
                    <a:pt x="702" y="408"/>
                    <a:pt x="693" y="406"/>
                    <a:pt x="685" y="404"/>
                  </a:cubicBezTo>
                  <a:cubicBezTo>
                    <a:pt x="680" y="403"/>
                    <a:pt x="675" y="402"/>
                    <a:pt x="671" y="401"/>
                  </a:cubicBezTo>
                  <a:cubicBezTo>
                    <a:pt x="672" y="388"/>
                    <a:pt x="672" y="377"/>
                    <a:pt x="672" y="365"/>
                  </a:cubicBezTo>
                  <a:cubicBezTo>
                    <a:pt x="672" y="353"/>
                    <a:pt x="672" y="342"/>
                    <a:pt x="671" y="330"/>
                  </a:cubicBezTo>
                  <a:cubicBezTo>
                    <a:pt x="684" y="327"/>
                    <a:pt x="697" y="323"/>
                    <a:pt x="710" y="321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C4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1CED43F2-A6B5-4A00-BCC6-BFBA3B2E1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9388" y="2698750"/>
              <a:ext cx="295275" cy="307975"/>
            </a:xfrm>
            <a:custGeom>
              <a:avLst/>
              <a:gdLst>
                <a:gd name="T0" fmla="*/ 14 w 653"/>
                <a:gd name="T1" fmla="*/ 222 h 675"/>
                <a:gd name="T2" fmla="*/ 52 w 653"/>
                <a:gd name="T3" fmla="*/ 231 h 675"/>
                <a:gd name="T4" fmla="*/ 55 w 653"/>
                <a:gd name="T5" fmla="*/ 231 h 675"/>
                <a:gd name="T6" fmla="*/ 69 w 653"/>
                <a:gd name="T7" fmla="*/ 199 h 675"/>
                <a:gd name="T8" fmla="*/ 86 w 653"/>
                <a:gd name="T9" fmla="*/ 168 h 675"/>
                <a:gd name="T10" fmla="*/ 83 w 653"/>
                <a:gd name="T11" fmla="*/ 165 h 675"/>
                <a:gd name="T12" fmla="*/ 53 w 653"/>
                <a:gd name="T13" fmla="*/ 141 h 675"/>
                <a:gd name="T14" fmla="*/ 51 w 653"/>
                <a:gd name="T15" fmla="*/ 126 h 675"/>
                <a:gd name="T16" fmla="*/ 80 w 653"/>
                <a:gd name="T17" fmla="*/ 89 h 675"/>
                <a:gd name="T18" fmla="*/ 96 w 653"/>
                <a:gd name="T19" fmla="*/ 88 h 675"/>
                <a:gd name="T20" fmla="*/ 129 w 653"/>
                <a:gd name="T21" fmla="*/ 114 h 675"/>
                <a:gd name="T22" fmla="*/ 184 w 653"/>
                <a:gd name="T23" fmla="*/ 70 h 675"/>
                <a:gd name="T24" fmla="*/ 180 w 653"/>
                <a:gd name="T25" fmla="*/ 61 h 675"/>
                <a:gd name="T26" fmla="*/ 166 w 653"/>
                <a:gd name="T27" fmla="*/ 31 h 675"/>
                <a:gd name="T28" fmla="*/ 171 w 653"/>
                <a:gd name="T29" fmla="*/ 16 h 675"/>
                <a:gd name="T30" fmla="*/ 205 w 653"/>
                <a:gd name="T31" fmla="*/ 0 h 675"/>
                <a:gd name="T32" fmla="*/ 644 w 653"/>
                <a:gd name="T33" fmla="*/ 439 h 675"/>
                <a:gd name="T34" fmla="*/ 614 w 653"/>
                <a:gd name="T35" fmla="*/ 500 h 675"/>
                <a:gd name="T36" fmla="*/ 616 w 653"/>
                <a:gd name="T37" fmla="*/ 503 h 675"/>
                <a:gd name="T38" fmla="*/ 647 w 653"/>
                <a:gd name="T39" fmla="*/ 527 h 675"/>
                <a:gd name="T40" fmla="*/ 649 w 653"/>
                <a:gd name="T41" fmla="*/ 542 h 675"/>
                <a:gd name="T42" fmla="*/ 620 w 653"/>
                <a:gd name="T43" fmla="*/ 579 h 675"/>
                <a:gd name="T44" fmla="*/ 604 w 653"/>
                <a:gd name="T45" fmla="*/ 580 h 675"/>
                <a:gd name="T46" fmla="*/ 574 w 653"/>
                <a:gd name="T47" fmla="*/ 557 h 675"/>
                <a:gd name="T48" fmla="*/ 571 w 653"/>
                <a:gd name="T49" fmla="*/ 554 h 675"/>
                <a:gd name="T50" fmla="*/ 544 w 653"/>
                <a:gd name="T51" fmla="*/ 578 h 675"/>
                <a:gd name="T52" fmla="*/ 516 w 653"/>
                <a:gd name="T53" fmla="*/ 599 h 675"/>
                <a:gd name="T54" fmla="*/ 529 w 653"/>
                <a:gd name="T55" fmla="*/ 627 h 675"/>
                <a:gd name="T56" fmla="*/ 533 w 653"/>
                <a:gd name="T57" fmla="*/ 636 h 675"/>
                <a:gd name="T58" fmla="*/ 529 w 653"/>
                <a:gd name="T59" fmla="*/ 652 h 675"/>
                <a:gd name="T60" fmla="*/ 508 w 653"/>
                <a:gd name="T61" fmla="*/ 663 h 675"/>
                <a:gd name="T62" fmla="*/ 488 w 653"/>
                <a:gd name="T63" fmla="*/ 672 h 675"/>
                <a:gd name="T64" fmla="*/ 472 w 653"/>
                <a:gd name="T65" fmla="*/ 665 h 675"/>
                <a:gd name="T66" fmla="*/ 455 w 653"/>
                <a:gd name="T67" fmla="*/ 631 h 675"/>
                <a:gd name="T68" fmla="*/ 453 w 653"/>
                <a:gd name="T69" fmla="*/ 628 h 675"/>
                <a:gd name="T70" fmla="*/ 409 w 653"/>
                <a:gd name="T71" fmla="*/ 640 h 675"/>
                <a:gd name="T72" fmla="*/ 0 w 653"/>
                <a:gd name="T73" fmla="*/ 231 h 675"/>
                <a:gd name="T74" fmla="*/ 0 w 653"/>
                <a:gd name="T75" fmla="*/ 231 h 675"/>
                <a:gd name="T76" fmla="*/ 14 w 653"/>
                <a:gd name="T77" fmla="*/ 222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3" h="675">
                  <a:moveTo>
                    <a:pt x="14" y="222"/>
                  </a:moveTo>
                  <a:cubicBezTo>
                    <a:pt x="27" y="225"/>
                    <a:pt x="39" y="228"/>
                    <a:pt x="52" y="231"/>
                  </a:cubicBezTo>
                  <a:lnTo>
                    <a:pt x="55" y="231"/>
                  </a:lnTo>
                  <a:cubicBezTo>
                    <a:pt x="60" y="220"/>
                    <a:pt x="64" y="209"/>
                    <a:pt x="69" y="199"/>
                  </a:cubicBezTo>
                  <a:cubicBezTo>
                    <a:pt x="74" y="188"/>
                    <a:pt x="80" y="178"/>
                    <a:pt x="86" y="168"/>
                  </a:cubicBezTo>
                  <a:lnTo>
                    <a:pt x="83" y="165"/>
                  </a:lnTo>
                  <a:cubicBezTo>
                    <a:pt x="73" y="157"/>
                    <a:pt x="63" y="149"/>
                    <a:pt x="53" y="141"/>
                  </a:cubicBezTo>
                  <a:cubicBezTo>
                    <a:pt x="48" y="137"/>
                    <a:pt x="47" y="131"/>
                    <a:pt x="51" y="126"/>
                  </a:cubicBezTo>
                  <a:cubicBezTo>
                    <a:pt x="60" y="113"/>
                    <a:pt x="70" y="101"/>
                    <a:pt x="80" y="89"/>
                  </a:cubicBezTo>
                  <a:cubicBezTo>
                    <a:pt x="84" y="83"/>
                    <a:pt x="90" y="84"/>
                    <a:pt x="96" y="88"/>
                  </a:cubicBezTo>
                  <a:cubicBezTo>
                    <a:pt x="107" y="96"/>
                    <a:pt x="118" y="105"/>
                    <a:pt x="129" y="114"/>
                  </a:cubicBezTo>
                  <a:cubicBezTo>
                    <a:pt x="146" y="97"/>
                    <a:pt x="164" y="83"/>
                    <a:pt x="184" y="70"/>
                  </a:cubicBezTo>
                  <a:cubicBezTo>
                    <a:pt x="183" y="67"/>
                    <a:pt x="182" y="64"/>
                    <a:pt x="180" y="61"/>
                  </a:cubicBezTo>
                  <a:cubicBezTo>
                    <a:pt x="176" y="51"/>
                    <a:pt x="171" y="41"/>
                    <a:pt x="166" y="31"/>
                  </a:cubicBezTo>
                  <a:cubicBezTo>
                    <a:pt x="163" y="25"/>
                    <a:pt x="165" y="19"/>
                    <a:pt x="171" y="16"/>
                  </a:cubicBezTo>
                  <a:cubicBezTo>
                    <a:pt x="182" y="10"/>
                    <a:pt x="193" y="5"/>
                    <a:pt x="205" y="0"/>
                  </a:cubicBezTo>
                  <a:lnTo>
                    <a:pt x="644" y="439"/>
                  </a:lnTo>
                  <a:cubicBezTo>
                    <a:pt x="636" y="460"/>
                    <a:pt x="626" y="481"/>
                    <a:pt x="614" y="500"/>
                  </a:cubicBezTo>
                  <a:lnTo>
                    <a:pt x="616" y="503"/>
                  </a:lnTo>
                  <a:cubicBezTo>
                    <a:pt x="627" y="511"/>
                    <a:pt x="637" y="519"/>
                    <a:pt x="647" y="527"/>
                  </a:cubicBezTo>
                  <a:cubicBezTo>
                    <a:pt x="652" y="531"/>
                    <a:pt x="653" y="537"/>
                    <a:pt x="649" y="542"/>
                  </a:cubicBezTo>
                  <a:cubicBezTo>
                    <a:pt x="640" y="555"/>
                    <a:pt x="630" y="567"/>
                    <a:pt x="620" y="579"/>
                  </a:cubicBezTo>
                  <a:cubicBezTo>
                    <a:pt x="615" y="585"/>
                    <a:pt x="610" y="585"/>
                    <a:pt x="604" y="580"/>
                  </a:cubicBezTo>
                  <a:cubicBezTo>
                    <a:pt x="594" y="572"/>
                    <a:pt x="584" y="565"/>
                    <a:pt x="574" y="557"/>
                  </a:cubicBezTo>
                  <a:lnTo>
                    <a:pt x="571" y="554"/>
                  </a:lnTo>
                  <a:cubicBezTo>
                    <a:pt x="562" y="562"/>
                    <a:pt x="553" y="570"/>
                    <a:pt x="544" y="578"/>
                  </a:cubicBezTo>
                  <a:cubicBezTo>
                    <a:pt x="535" y="585"/>
                    <a:pt x="525" y="592"/>
                    <a:pt x="516" y="599"/>
                  </a:cubicBezTo>
                  <a:cubicBezTo>
                    <a:pt x="520" y="608"/>
                    <a:pt x="525" y="618"/>
                    <a:pt x="529" y="627"/>
                  </a:cubicBezTo>
                  <a:cubicBezTo>
                    <a:pt x="531" y="630"/>
                    <a:pt x="532" y="633"/>
                    <a:pt x="533" y="636"/>
                  </a:cubicBezTo>
                  <a:cubicBezTo>
                    <a:pt x="537" y="643"/>
                    <a:pt x="535" y="648"/>
                    <a:pt x="529" y="652"/>
                  </a:cubicBezTo>
                  <a:cubicBezTo>
                    <a:pt x="522" y="656"/>
                    <a:pt x="515" y="660"/>
                    <a:pt x="508" y="663"/>
                  </a:cubicBezTo>
                  <a:cubicBezTo>
                    <a:pt x="502" y="666"/>
                    <a:pt x="495" y="669"/>
                    <a:pt x="488" y="672"/>
                  </a:cubicBezTo>
                  <a:cubicBezTo>
                    <a:pt x="480" y="675"/>
                    <a:pt x="475" y="673"/>
                    <a:pt x="472" y="665"/>
                  </a:cubicBezTo>
                  <a:cubicBezTo>
                    <a:pt x="466" y="654"/>
                    <a:pt x="460" y="642"/>
                    <a:pt x="455" y="631"/>
                  </a:cubicBezTo>
                  <a:lnTo>
                    <a:pt x="453" y="628"/>
                  </a:lnTo>
                  <a:cubicBezTo>
                    <a:pt x="439" y="633"/>
                    <a:pt x="424" y="637"/>
                    <a:pt x="409" y="640"/>
                  </a:cubicBezTo>
                  <a:lnTo>
                    <a:pt x="0" y="231"/>
                  </a:lnTo>
                  <a:lnTo>
                    <a:pt x="0" y="231"/>
                  </a:lnTo>
                  <a:cubicBezTo>
                    <a:pt x="2" y="224"/>
                    <a:pt x="7" y="221"/>
                    <a:pt x="14" y="222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Oval 36">
              <a:extLst>
                <a:ext uri="{FF2B5EF4-FFF2-40B4-BE49-F238E27FC236}">
                  <a16:creationId xmlns:a16="http://schemas.microsoft.com/office/drawing/2014/main" id="{194A35CD-6670-422C-94C5-557E08516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13500" y="2808287"/>
              <a:ext cx="85725" cy="85725"/>
            </a:xfrm>
            <a:prstGeom prst="ellipse">
              <a:avLst/>
            </a:pr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802902B6-6EC6-45BF-A50A-2E1F2C8C04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72238" y="2747962"/>
              <a:ext cx="203200" cy="204788"/>
            </a:xfrm>
            <a:custGeom>
              <a:avLst/>
              <a:gdLst>
                <a:gd name="T0" fmla="*/ 225 w 450"/>
                <a:gd name="T1" fmla="*/ 424 h 450"/>
                <a:gd name="T2" fmla="*/ 168 w 450"/>
                <a:gd name="T3" fmla="*/ 416 h 450"/>
                <a:gd name="T4" fmla="*/ 34 w 450"/>
                <a:gd name="T5" fmla="*/ 281 h 450"/>
                <a:gd name="T6" fmla="*/ 26 w 450"/>
                <a:gd name="T7" fmla="*/ 233 h 450"/>
                <a:gd name="T8" fmla="*/ 26 w 450"/>
                <a:gd name="T9" fmla="*/ 225 h 450"/>
                <a:gd name="T10" fmla="*/ 215 w 450"/>
                <a:gd name="T11" fmla="*/ 26 h 450"/>
                <a:gd name="T12" fmla="*/ 225 w 450"/>
                <a:gd name="T13" fmla="*/ 26 h 450"/>
                <a:gd name="T14" fmla="*/ 341 w 450"/>
                <a:gd name="T15" fmla="*/ 63 h 450"/>
                <a:gd name="T16" fmla="*/ 360 w 450"/>
                <a:gd name="T17" fmla="*/ 79 h 450"/>
                <a:gd name="T18" fmla="*/ 361 w 450"/>
                <a:gd name="T19" fmla="*/ 79 h 450"/>
                <a:gd name="T20" fmla="*/ 364 w 450"/>
                <a:gd name="T21" fmla="*/ 83 h 450"/>
                <a:gd name="T22" fmla="*/ 424 w 450"/>
                <a:gd name="T23" fmla="*/ 225 h 450"/>
                <a:gd name="T24" fmla="*/ 424 w 450"/>
                <a:gd name="T25" fmla="*/ 235 h 450"/>
                <a:gd name="T26" fmla="*/ 424 w 450"/>
                <a:gd name="T27" fmla="*/ 235 h 450"/>
                <a:gd name="T28" fmla="*/ 225 w 450"/>
                <a:gd name="T29" fmla="*/ 424 h 450"/>
                <a:gd name="T30" fmla="*/ 328 w 450"/>
                <a:gd name="T31" fmla="*/ 25 h 450"/>
                <a:gd name="T32" fmla="*/ 225 w 450"/>
                <a:gd name="T33" fmla="*/ 0 h 450"/>
                <a:gd name="T34" fmla="*/ 191 w 450"/>
                <a:gd name="T35" fmla="*/ 2 h 450"/>
                <a:gd name="T36" fmla="*/ 163 w 450"/>
                <a:gd name="T37" fmla="*/ 8 h 450"/>
                <a:gd name="T38" fmla="*/ 53 w 450"/>
                <a:gd name="T39" fmla="*/ 79 h 450"/>
                <a:gd name="T40" fmla="*/ 0 w 450"/>
                <a:gd name="T41" fmla="*/ 225 h 450"/>
                <a:gd name="T42" fmla="*/ 1 w 450"/>
                <a:gd name="T43" fmla="*/ 248 h 450"/>
                <a:gd name="T44" fmla="*/ 10 w 450"/>
                <a:gd name="T45" fmla="*/ 294 h 450"/>
                <a:gd name="T46" fmla="*/ 201 w 450"/>
                <a:gd name="T47" fmla="*/ 449 h 450"/>
                <a:gd name="T48" fmla="*/ 225 w 450"/>
                <a:gd name="T49" fmla="*/ 450 h 450"/>
                <a:gd name="T50" fmla="*/ 447 w 450"/>
                <a:gd name="T51" fmla="*/ 258 h 450"/>
                <a:gd name="T52" fmla="*/ 450 w 450"/>
                <a:gd name="T53" fmla="*/ 225 h 450"/>
                <a:gd name="T54" fmla="*/ 328 w 450"/>
                <a:gd name="T55" fmla="*/ 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0" h="450">
                  <a:moveTo>
                    <a:pt x="225" y="424"/>
                  </a:moveTo>
                  <a:cubicBezTo>
                    <a:pt x="205" y="424"/>
                    <a:pt x="186" y="421"/>
                    <a:pt x="168" y="416"/>
                  </a:cubicBezTo>
                  <a:cubicBezTo>
                    <a:pt x="104" y="397"/>
                    <a:pt x="53" y="346"/>
                    <a:pt x="34" y="281"/>
                  </a:cubicBezTo>
                  <a:cubicBezTo>
                    <a:pt x="29" y="266"/>
                    <a:pt x="27" y="250"/>
                    <a:pt x="26" y="233"/>
                  </a:cubicBezTo>
                  <a:cubicBezTo>
                    <a:pt x="26" y="230"/>
                    <a:pt x="26" y="227"/>
                    <a:pt x="26" y="225"/>
                  </a:cubicBezTo>
                  <a:cubicBezTo>
                    <a:pt x="26" y="118"/>
                    <a:pt x="110" y="31"/>
                    <a:pt x="215" y="26"/>
                  </a:cubicBezTo>
                  <a:cubicBezTo>
                    <a:pt x="218" y="26"/>
                    <a:pt x="221" y="26"/>
                    <a:pt x="225" y="26"/>
                  </a:cubicBezTo>
                  <a:cubicBezTo>
                    <a:pt x="268" y="26"/>
                    <a:pt x="309" y="40"/>
                    <a:pt x="341" y="63"/>
                  </a:cubicBezTo>
                  <a:cubicBezTo>
                    <a:pt x="348" y="68"/>
                    <a:pt x="354" y="73"/>
                    <a:pt x="360" y="79"/>
                  </a:cubicBezTo>
                  <a:lnTo>
                    <a:pt x="361" y="79"/>
                  </a:lnTo>
                  <a:lnTo>
                    <a:pt x="364" y="83"/>
                  </a:lnTo>
                  <a:cubicBezTo>
                    <a:pt x="401" y="119"/>
                    <a:pt x="424" y="169"/>
                    <a:pt x="424" y="225"/>
                  </a:cubicBezTo>
                  <a:cubicBezTo>
                    <a:pt x="424" y="228"/>
                    <a:pt x="424" y="231"/>
                    <a:pt x="424" y="235"/>
                  </a:cubicBezTo>
                  <a:lnTo>
                    <a:pt x="424" y="235"/>
                  </a:lnTo>
                  <a:cubicBezTo>
                    <a:pt x="418" y="340"/>
                    <a:pt x="331" y="424"/>
                    <a:pt x="225" y="424"/>
                  </a:cubicBezTo>
                  <a:close/>
                  <a:moveTo>
                    <a:pt x="328" y="25"/>
                  </a:moveTo>
                  <a:cubicBezTo>
                    <a:pt x="297" y="9"/>
                    <a:pt x="262" y="0"/>
                    <a:pt x="225" y="0"/>
                  </a:cubicBezTo>
                  <a:cubicBezTo>
                    <a:pt x="213" y="0"/>
                    <a:pt x="202" y="0"/>
                    <a:pt x="191" y="2"/>
                  </a:cubicBezTo>
                  <a:cubicBezTo>
                    <a:pt x="182" y="3"/>
                    <a:pt x="172" y="6"/>
                    <a:pt x="163" y="8"/>
                  </a:cubicBezTo>
                  <a:cubicBezTo>
                    <a:pt x="120" y="20"/>
                    <a:pt x="82" y="45"/>
                    <a:pt x="53" y="79"/>
                  </a:cubicBezTo>
                  <a:cubicBezTo>
                    <a:pt x="20" y="118"/>
                    <a:pt x="0" y="169"/>
                    <a:pt x="0" y="225"/>
                  </a:cubicBezTo>
                  <a:cubicBezTo>
                    <a:pt x="0" y="233"/>
                    <a:pt x="0" y="240"/>
                    <a:pt x="1" y="248"/>
                  </a:cubicBezTo>
                  <a:cubicBezTo>
                    <a:pt x="2" y="264"/>
                    <a:pt x="6" y="279"/>
                    <a:pt x="10" y="294"/>
                  </a:cubicBezTo>
                  <a:cubicBezTo>
                    <a:pt x="37" y="377"/>
                    <a:pt x="112" y="439"/>
                    <a:pt x="201" y="449"/>
                  </a:cubicBezTo>
                  <a:cubicBezTo>
                    <a:pt x="209" y="450"/>
                    <a:pt x="217" y="450"/>
                    <a:pt x="225" y="450"/>
                  </a:cubicBezTo>
                  <a:cubicBezTo>
                    <a:pt x="338" y="450"/>
                    <a:pt x="431" y="367"/>
                    <a:pt x="447" y="258"/>
                  </a:cubicBezTo>
                  <a:cubicBezTo>
                    <a:pt x="449" y="247"/>
                    <a:pt x="450" y="236"/>
                    <a:pt x="450" y="225"/>
                  </a:cubicBezTo>
                  <a:cubicBezTo>
                    <a:pt x="450" y="138"/>
                    <a:pt x="400" y="62"/>
                    <a:pt x="328" y="25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CA784B49-F5DF-42A5-B994-2CFC2CAE94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49888" y="3594100"/>
              <a:ext cx="327025" cy="331788"/>
            </a:xfrm>
            <a:custGeom>
              <a:avLst/>
              <a:gdLst>
                <a:gd name="T0" fmla="*/ 369 w 721"/>
                <a:gd name="T1" fmla="*/ 128 h 729"/>
                <a:gd name="T2" fmla="*/ 304 w 721"/>
                <a:gd name="T3" fmla="*/ 135 h 729"/>
                <a:gd name="T4" fmla="*/ 342 w 721"/>
                <a:gd name="T5" fmla="*/ 601 h 729"/>
                <a:gd name="T6" fmla="*/ 598 w 721"/>
                <a:gd name="T7" fmla="*/ 364 h 729"/>
                <a:gd name="T8" fmla="*/ 569 w 721"/>
                <a:gd name="T9" fmla="*/ 252 h 729"/>
                <a:gd name="T10" fmla="*/ 311 w 721"/>
                <a:gd name="T11" fmla="*/ 133 h 729"/>
                <a:gd name="T12" fmla="*/ 125 w 721"/>
                <a:gd name="T13" fmla="*/ 383 h 729"/>
                <a:gd name="T14" fmla="*/ 592 w 721"/>
                <a:gd name="T15" fmla="*/ 414 h 729"/>
                <a:gd name="T16" fmla="*/ 721 w 721"/>
                <a:gd name="T17" fmla="*/ 312 h 729"/>
                <a:gd name="T18" fmla="*/ 711 w 721"/>
                <a:gd name="T19" fmla="*/ 261 h 729"/>
                <a:gd name="T20" fmla="*/ 654 w 721"/>
                <a:gd name="T21" fmla="*/ 259 h 729"/>
                <a:gd name="T22" fmla="*/ 625 w 721"/>
                <a:gd name="T23" fmla="*/ 198 h 729"/>
                <a:gd name="T24" fmla="*/ 660 w 721"/>
                <a:gd name="T25" fmla="*/ 157 h 729"/>
                <a:gd name="T26" fmla="*/ 615 w 721"/>
                <a:gd name="T27" fmla="*/ 118 h 729"/>
                <a:gd name="T28" fmla="*/ 526 w 721"/>
                <a:gd name="T29" fmla="*/ 101 h 729"/>
                <a:gd name="T30" fmla="*/ 539 w 721"/>
                <a:gd name="T31" fmla="*/ 46 h 729"/>
                <a:gd name="T32" fmla="*/ 483 w 721"/>
                <a:gd name="T33" fmla="*/ 33 h 729"/>
                <a:gd name="T34" fmla="*/ 399 w 721"/>
                <a:gd name="T35" fmla="*/ 56 h 729"/>
                <a:gd name="T36" fmla="*/ 395 w 721"/>
                <a:gd name="T37" fmla="*/ 13 h 729"/>
                <a:gd name="T38" fmla="*/ 344 w 721"/>
                <a:gd name="T39" fmla="*/ 0 h 729"/>
                <a:gd name="T40" fmla="*/ 326 w 721"/>
                <a:gd name="T41" fmla="*/ 52 h 729"/>
                <a:gd name="T42" fmla="*/ 256 w 721"/>
                <a:gd name="T43" fmla="*/ 67 h 729"/>
                <a:gd name="T44" fmla="*/ 211 w 721"/>
                <a:gd name="T45" fmla="*/ 33 h 729"/>
                <a:gd name="T46" fmla="*/ 177 w 721"/>
                <a:gd name="T47" fmla="*/ 62 h 729"/>
                <a:gd name="T48" fmla="*/ 140 w 721"/>
                <a:gd name="T49" fmla="*/ 145 h 729"/>
                <a:gd name="T50" fmla="*/ 61 w 721"/>
                <a:gd name="T51" fmla="*/ 157 h 729"/>
                <a:gd name="T52" fmla="*/ 97 w 721"/>
                <a:gd name="T53" fmla="*/ 198 h 729"/>
                <a:gd name="T54" fmla="*/ 63 w 721"/>
                <a:gd name="T55" fmla="*/ 261 h 729"/>
                <a:gd name="T56" fmla="*/ 9 w 721"/>
                <a:gd name="T57" fmla="*/ 267 h 729"/>
                <a:gd name="T58" fmla="*/ 0 w 721"/>
                <a:gd name="T59" fmla="*/ 311 h 729"/>
                <a:gd name="T60" fmla="*/ 50 w 721"/>
                <a:gd name="T61" fmla="*/ 329 h 729"/>
                <a:gd name="T62" fmla="*/ 12 w 721"/>
                <a:gd name="T63" fmla="*/ 409 h 729"/>
                <a:gd name="T64" fmla="*/ 1 w 721"/>
                <a:gd name="T65" fmla="*/ 426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5 h 729"/>
                <a:gd name="T74" fmla="*/ 194 w 721"/>
                <a:gd name="T75" fmla="*/ 632 h 729"/>
                <a:gd name="T76" fmla="*/ 224 w 721"/>
                <a:gd name="T77" fmla="*/ 703 h 729"/>
                <a:gd name="T78" fmla="*/ 258 w 721"/>
                <a:gd name="T79" fmla="*/ 659 h 729"/>
                <a:gd name="T80" fmla="*/ 338 w 721"/>
                <a:gd name="T81" fmla="*/ 729 h 729"/>
                <a:gd name="T82" fmla="*/ 395 w 721"/>
                <a:gd name="T83" fmla="*/ 678 h 729"/>
                <a:gd name="T84" fmla="*/ 435 w 721"/>
                <a:gd name="T85" fmla="*/ 667 h 729"/>
                <a:gd name="T86" fmla="*/ 464 w 721"/>
                <a:gd name="T87" fmla="*/ 659 h 729"/>
                <a:gd name="T88" fmla="*/ 499 w 721"/>
                <a:gd name="T89" fmla="*/ 702 h 729"/>
                <a:gd name="T90" fmla="*/ 544 w 721"/>
                <a:gd name="T91" fmla="*/ 667 h 729"/>
                <a:gd name="T92" fmla="*/ 555 w 721"/>
                <a:gd name="T93" fmla="*/ 608 h 729"/>
                <a:gd name="T94" fmla="*/ 615 w 721"/>
                <a:gd name="T95" fmla="*/ 611 h 729"/>
                <a:gd name="T96" fmla="*/ 658 w 721"/>
                <a:gd name="T97" fmla="*/ 558 h 729"/>
                <a:gd name="T98" fmla="*/ 640 w 721"/>
                <a:gd name="T99" fmla="*/ 503 h 729"/>
                <a:gd name="T100" fmla="*/ 655 w 721"/>
                <a:gd name="T101" fmla="*/ 467 h 729"/>
                <a:gd name="T102" fmla="*/ 715 w 721"/>
                <a:gd name="T103" fmla="*/ 453 h 729"/>
                <a:gd name="T104" fmla="*/ 710 w 721"/>
                <a:gd name="T105" fmla="*/ 409 h 729"/>
                <a:gd name="T106" fmla="*/ 672 w 721"/>
                <a:gd name="T107" fmla="*/ 364 h 729"/>
                <a:gd name="T108" fmla="*/ 721 w 721"/>
                <a:gd name="T109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1" h="729"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0"/>
                    <a:pt x="720" y="298"/>
                  </a:cubicBezTo>
                  <a:cubicBezTo>
                    <a:pt x="717" y="286"/>
                    <a:pt x="714" y="273"/>
                    <a:pt x="711" y="261"/>
                  </a:cubicBezTo>
                  <a:cubicBezTo>
                    <a:pt x="709" y="254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1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51" y="252"/>
                    <a:pt x="649" y="246"/>
                    <a:pt x="646" y="240"/>
                  </a:cubicBezTo>
                  <a:cubicBezTo>
                    <a:pt x="643" y="233"/>
                    <a:pt x="640" y="227"/>
                    <a:pt x="637" y="220"/>
                  </a:cubicBezTo>
                  <a:cubicBezTo>
                    <a:pt x="633" y="213"/>
                    <a:pt x="629" y="206"/>
                    <a:pt x="625" y="198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1"/>
                  </a:cubicBezTo>
                  <a:cubicBezTo>
                    <a:pt x="663" y="167"/>
                    <a:pt x="664" y="162"/>
                    <a:pt x="660" y="157"/>
                  </a:cubicBezTo>
                  <a:cubicBezTo>
                    <a:pt x="654" y="148"/>
                    <a:pt x="647" y="139"/>
                    <a:pt x="640" y="131"/>
                  </a:cubicBezTo>
                  <a:cubicBezTo>
                    <a:pt x="637" y="127"/>
                    <a:pt x="634" y="123"/>
                    <a:pt x="631" y="119"/>
                  </a:cubicBezTo>
                  <a:cubicBezTo>
                    <a:pt x="626" y="114"/>
                    <a:pt x="620" y="114"/>
                    <a:pt x="615" y="118"/>
                  </a:cubicBezTo>
                  <a:cubicBezTo>
                    <a:pt x="607" y="125"/>
                    <a:pt x="598" y="132"/>
                    <a:pt x="590" y="138"/>
                  </a:cubicBezTo>
                  <a:cubicBezTo>
                    <a:pt x="587" y="140"/>
                    <a:pt x="584" y="142"/>
                    <a:pt x="582" y="145"/>
                  </a:cubicBezTo>
                  <a:cubicBezTo>
                    <a:pt x="565" y="128"/>
                    <a:pt x="546" y="113"/>
                    <a:pt x="526" y="101"/>
                  </a:cubicBezTo>
                  <a:lnTo>
                    <a:pt x="528" y="97"/>
                  </a:lnTo>
                  <a:cubicBezTo>
                    <a:pt x="533" y="86"/>
                    <a:pt x="539" y="74"/>
                    <a:pt x="544" y="63"/>
                  </a:cubicBezTo>
                  <a:cubicBezTo>
                    <a:pt x="548" y="55"/>
                    <a:pt x="546" y="50"/>
                    <a:pt x="539" y="46"/>
                  </a:cubicBezTo>
                  <a:cubicBezTo>
                    <a:pt x="532" y="42"/>
                    <a:pt x="525" y="39"/>
                    <a:pt x="517" y="35"/>
                  </a:cubicBezTo>
                  <a:cubicBezTo>
                    <a:pt x="511" y="32"/>
                    <a:pt x="505" y="29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4"/>
                    <a:pt x="472" y="55"/>
                    <a:pt x="466" y="67"/>
                  </a:cubicBezTo>
                  <a:cubicBezTo>
                    <a:pt x="465" y="70"/>
                    <a:pt x="463" y="71"/>
                    <a:pt x="460" y="69"/>
                  </a:cubicBezTo>
                  <a:cubicBezTo>
                    <a:pt x="440" y="62"/>
                    <a:pt x="420" y="58"/>
                    <a:pt x="399" y="56"/>
                  </a:cubicBezTo>
                  <a:lnTo>
                    <a:pt x="397" y="55"/>
                  </a:lnTo>
                  <a:cubicBezTo>
                    <a:pt x="396" y="55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1"/>
                    <a:pt x="384" y="1"/>
                  </a:cubicBezTo>
                  <a:cubicBezTo>
                    <a:pt x="382" y="0"/>
                    <a:pt x="380" y="0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0"/>
                    <a:pt x="339" y="1"/>
                  </a:cubicBezTo>
                  <a:cubicBezTo>
                    <a:pt x="331" y="1"/>
                    <a:pt x="327" y="5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5"/>
                    <a:pt x="323" y="55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7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4"/>
                    <a:pt x="224" y="27"/>
                  </a:cubicBezTo>
                  <a:cubicBezTo>
                    <a:pt x="219" y="29"/>
                    <a:pt x="215" y="31"/>
                    <a:pt x="211" y="33"/>
                  </a:cubicBezTo>
                  <a:cubicBezTo>
                    <a:pt x="206" y="35"/>
                    <a:pt x="201" y="37"/>
                    <a:pt x="196" y="40"/>
                  </a:cubicBezTo>
                  <a:cubicBezTo>
                    <a:pt x="192" y="42"/>
                    <a:pt x="187" y="44"/>
                    <a:pt x="182" y="47"/>
                  </a:cubicBezTo>
                  <a:cubicBezTo>
                    <a:pt x="176" y="50"/>
                    <a:pt x="174" y="56"/>
                    <a:pt x="177" y="62"/>
                  </a:cubicBezTo>
                  <a:cubicBezTo>
                    <a:pt x="182" y="72"/>
                    <a:pt x="187" y="82"/>
                    <a:pt x="191" y="92"/>
                  </a:cubicBezTo>
                  <a:cubicBezTo>
                    <a:pt x="193" y="95"/>
                    <a:pt x="194" y="98"/>
                    <a:pt x="195" y="101"/>
                  </a:cubicBezTo>
                  <a:cubicBezTo>
                    <a:pt x="175" y="113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8"/>
                  </a:cubicBezTo>
                  <a:cubicBezTo>
                    <a:pt x="101" y="114"/>
                    <a:pt x="95" y="114"/>
                    <a:pt x="91" y="119"/>
                  </a:cubicBezTo>
                  <a:cubicBezTo>
                    <a:pt x="81" y="131"/>
                    <a:pt x="71" y="144"/>
                    <a:pt x="61" y="157"/>
                  </a:cubicBezTo>
                  <a:cubicBezTo>
                    <a:pt x="58" y="162"/>
                    <a:pt x="59" y="167"/>
                    <a:pt x="64" y="171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8"/>
                  </a:lnTo>
                  <a:cubicBezTo>
                    <a:pt x="91" y="209"/>
                    <a:pt x="85" y="219"/>
                    <a:pt x="80" y="230"/>
                  </a:cubicBezTo>
                  <a:cubicBezTo>
                    <a:pt x="75" y="240"/>
                    <a:pt x="71" y="251"/>
                    <a:pt x="66" y="262"/>
                  </a:cubicBezTo>
                  <a:lnTo>
                    <a:pt x="63" y="261"/>
                  </a:lnTo>
                  <a:cubicBezTo>
                    <a:pt x="50" y="259"/>
                    <a:pt x="38" y="256"/>
                    <a:pt x="25" y="253"/>
                  </a:cubicBezTo>
                  <a:cubicBezTo>
                    <a:pt x="18" y="252"/>
                    <a:pt x="13" y="254"/>
                    <a:pt x="11" y="262"/>
                  </a:cubicBezTo>
                  <a:cubicBezTo>
                    <a:pt x="10" y="264"/>
                    <a:pt x="10" y="265"/>
                    <a:pt x="9" y="267"/>
                  </a:cubicBezTo>
                  <a:cubicBezTo>
                    <a:pt x="8" y="271"/>
                    <a:pt x="7" y="274"/>
                    <a:pt x="7" y="277"/>
                  </a:cubicBezTo>
                  <a:cubicBezTo>
                    <a:pt x="4" y="287"/>
                    <a:pt x="2" y="297"/>
                    <a:pt x="0" y="306"/>
                  </a:cubicBezTo>
                  <a:lnTo>
                    <a:pt x="0" y="311"/>
                  </a:lnTo>
                  <a:cubicBezTo>
                    <a:pt x="2" y="317"/>
                    <a:pt x="6" y="319"/>
                    <a:pt x="12" y="320"/>
                  </a:cubicBezTo>
                  <a:cubicBezTo>
                    <a:pt x="19" y="322"/>
                    <a:pt x="26" y="324"/>
                    <a:pt x="33" y="325"/>
                  </a:cubicBezTo>
                  <a:cubicBezTo>
                    <a:pt x="39" y="327"/>
                    <a:pt x="45" y="328"/>
                    <a:pt x="50" y="329"/>
                  </a:cubicBezTo>
                  <a:lnTo>
                    <a:pt x="50" y="400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09"/>
                  </a:cubicBezTo>
                  <a:cubicBezTo>
                    <a:pt x="6" y="410"/>
                    <a:pt x="2" y="413"/>
                    <a:pt x="0" y="418"/>
                  </a:cubicBezTo>
                  <a:lnTo>
                    <a:pt x="0" y="424"/>
                  </a:lnTo>
                  <a:lnTo>
                    <a:pt x="1" y="426"/>
                  </a:lnTo>
                  <a:cubicBezTo>
                    <a:pt x="4" y="440"/>
                    <a:pt x="7" y="454"/>
                    <a:pt x="11" y="467"/>
                  </a:cubicBezTo>
                  <a:cubicBezTo>
                    <a:pt x="13" y="475"/>
                    <a:pt x="17" y="478"/>
                    <a:pt x="26" y="476"/>
                  </a:cubicBezTo>
                  <a:cubicBezTo>
                    <a:pt x="30" y="475"/>
                    <a:pt x="35" y="474"/>
                    <a:pt x="40" y="473"/>
                  </a:cubicBezTo>
                  <a:cubicBezTo>
                    <a:pt x="49" y="471"/>
                    <a:pt x="58" y="469"/>
                    <a:pt x="66" y="467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3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5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5"/>
                  </a:cubicBezTo>
                  <a:cubicBezTo>
                    <a:pt x="149" y="593"/>
                    <a:pt x="158" y="601"/>
                    <a:pt x="167" y="608"/>
                  </a:cubicBezTo>
                  <a:cubicBezTo>
                    <a:pt x="176" y="616"/>
                    <a:pt x="185" y="622"/>
                    <a:pt x="195" y="629"/>
                  </a:cubicBezTo>
                  <a:lnTo>
                    <a:pt x="194" y="632"/>
                  </a:lnTo>
                  <a:cubicBezTo>
                    <a:pt x="188" y="644"/>
                    <a:pt x="183" y="656"/>
                    <a:pt x="177" y="667"/>
                  </a:cubicBezTo>
                  <a:cubicBezTo>
                    <a:pt x="174" y="674"/>
                    <a:pt x="176" y="679"/>
                    <a:pt x="181" y="682"/>
                  </a:cubicBezTo>
                  <a:cubicBezTo>
                    <a:pt x="195" y="689"/>
                    <a:pt x="210" y="696"/>
                    <a:pt x="224" y="703"/>
                  </a:cubicBezTo>
                  <a:cubicBezTo>
                    <a:pt x="230" y="706"/>
                    <a:pt x="236" y="703"/>
                    <a:pt x="239" y="697"/>
                  </a:cubicBezTo>
                  <a:cubicBezTo>
                    <a:pt x="242" y="690"/>
                    <a:pt x="246" y="683"/>
                    <a:pt x="249" y="676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6"/>
                  </a:lnTo>
                  <a:cubicBezTo>
                    <a:pt x="327" y="724"/>
                    <a:pt x="330" y="728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8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2" y="674"/>
                    <a:pt x="408" y="673"/>
                    <a:pt x="414" y="672"/>
                  </a:cubicBezTo>
                  <a:cubicBezTo>
                    <a:pt x="421" y="671"/>
                    <a:pt x="428" y="669"/>
                    <a:pt x="435" y="667"/>
                  </a:cubicBezTo>
                  <a:cubicBezTo>
                    <a:pt x="438" y="667"/>
                    <a:pt x="441" y="666"/>
                    <a:pt x="444" y="665"/>
                  </a:cubicBezTo>
                  <a:cubicBezTo>
                    <a:pt x="448" y="664"/>
                    <a:pt x="451" y="663"/>
                    <a:pt x="454" y="662"/>
                  </a:cubicBezTo>
                  <a:cubicBezTo>
                    <a:pt x="458" y="661"/>
                    <a:pt x="461" y="660"/>
                    <a:pt x="464" y="659"/>
                  </a:cubicBezTo>
                  <a:lnTo>
                    <a:pt x="466" y="662"/>
                  </a:lnTo>
                  <a:cubicBezTo>
                    <a:pt x="471" y="673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2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0"/>
                    <a:pt x="533" y="687"/>
                    <a:pt x="539" y="683"/>
                  </a:cubicBezTo>
                  <a:cubicBezTo>
                    <a:pt x="546" y="679"/>
                    <a:pt x="548" y="674"/>
                    <a:pt x="544" y="667"/>
                  </a:cubicBezTo>
                  <a:cubicBezTo>
                    <a:pt x="543" y="664"/>
                    <a:pt x="542" y="661"/>
                    <a:pt x="540" y="658"/>
                  </a:cubicBezTo>
                  <a:cubicBezTo>
                    <a:pt x="536" y="649"/>
                    <a:pt x="531" y="639"/>
                    <a:pt x="527" y="629"/>
                  </a:cubicBezTo>
                  <a:cubicBezTo>
                    <a:pt x="536" y="622"/>
                    <a:pt x="546" y="616"/>
                    <a:pt x="555" y="608"/>
                  </a:cubicBezTo>
                  <a:cubicBezTo>
                    <a:pt x="564" y="601"/>
                    <a:pt x="573" y="593"/>
                    <a:pt x="582" y="585"/>
                  </a:cubicBezTo>
                  <a:lnTo>
                    <a:pt x="585" y="588"/>
                  </a:lnTo>
                  <a:cubicBezTo>
                    <a:pt x="595" y="595"/>
                    <a:pt x="605" y="603"/>
                    <a:pt x="615" y="611"/>
                  </a:cubicBezTo>
                  <a:cubicBezTo>
                    <a:pt x="621" y="615"/>
                    <a:pt x="626" y="615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1"/>
                    <a:pt x="627" y="533"/>
                  </a:cubicBezTo>
                  <a:lnTo>
                    <a:pt x="625" y="531"/>
                  </a:lnTo>
                  <a:cubicBezTo>
                    <a:pt x="630" y="522"/>
                    <a:pt x="636" y="512"/>
                    <a:pt x="640" y="503"/>
                  </a:cubicBezTo>
                  <a:cubicBezTo>
                    <a:pt x="643" y="498"/>
                    <a:pt x="645" y="494"/>
                    <a:pt x="647" y="489"/>
                  </a:cubicBezTo>
                  <a:cubicBezTo>
                    <a:pt x="649" y="484"/>
                    <a:pt x="651" y="479"/>
                    <a:pt x="653" y="475"/>
                  </a:cubicBezTo>
                  <a:cubicBezTo>
                    <a:pt x="654" y="472"/>
                    <a:pt x="654" y="470"/>
                    <a:pt x="655" y="467"/>
                  </a:cubicBezTo>
                  <a:cubicBezTo>
                    <a:pt x="669" y="470"/>
                    <a:pt x="683" y="473"/>
                    <a:pt x="697" y="476"/>
                  </a:cubicBezTo>
                  <a:cubicBezTo>
                    <a:pt x="704" y="478"/>
                    <a:pt x="709" y="475"/>
                    <a:pt x="711" y="468"/>
                  </a:cubicBezTo>
                  <a:cubicBezTo>
                    <a:pt x="712" y="463"/>
                    <a:pt x="714" y="458"/>
                    <a:pt x="715" y="453"/>
                  </a:cubicBezTo>
                  <a:cubicBezTo>
                    <a:pt x="717" y="444"/>
                    <a:pt x="719" y="434"/>
                    <a:pt x="721" y="424"/>
                  </a:cubicBezTo>
                  <a:lnTo>
                    <a:pt x="721" y="417"/>
                  </a:lnTo>
                  <a:cubicBezTo>
                    <a:pt x="719" y="413"/>
                    <a:pt x="715" y="410"/>
                    <a:pt x="710" y="409"/>
                  </a:cubicBezTo>
                  <a:cubicBezTo>
                    <a:pt x="702" y="408"/>
                    <a:pt x="693" y="405"/>
                    <a:pt x="685" y="403"/>
                  </a:cubicBezTo>
                  <a:cubicBezTo>
                    <a:pt x="680" y="402"/>
                    <a:pt x="675" y="401"/>
                    <a:pt x="671" y="400"/>
                  </a:cubicBezTo>
                  <a:cubicBezTo>
                    <a:pt x="672" y="388"/>
                    <a:pt x="672" y="376"/>
                    <a:pt x="672" y="364"/>
                  </a:cubicBezTo>
                  <a:cubicBezTo>
                    <a:pt x="672" y="353"/>
                    <a:pt x="672" y="341"/>
                    <a:pt x="671" y="329"/>
                  </a:cubicBezTo>
                  <a:cubicBezTo>
                    <a:pt x="684" y="326"/>
                    <a:pt x="697" y="323"/>
                    <a:pt x="710" y="320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FADEF537-0C86-487A-875D-96032D999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45125" y="3608388"/>
              <a:ext cx="296863" cy="307975"/>
            </a:xfrm>
            <a:custGeom>
              <a:avLst/>
              <a:gdLst>
                <a:gd name="T0" fmla="*/ 16 w 655"/>
                <a:gd name="T1" fmla="*/ 220 h 673"/>
                <a:gd name="T2" fmla="*/ 54 w 655"/>
                <a:gd name="T3" fmla="*/ 228 h 673"/>
                <a:gd name="T4" fmla="*/ 57 w 655"/>
                <a:gd name="T5" fmla="*/ 229 h 673"/>
                <a:gd name="T6" fmla="*/ 71 w 655"/>
                <a:gd name="T7" fmla="*/ 197 h 673"/>
                <a:gd name="T8" fmla="*/ 88 w 655"/>
                <a:gd name="T9" fmla="*/ 165 h 673"/>
                <a:gd name="T10" fmla="*/ 85 w 655"/>
                <a:gd name="T11" fmla="*/ 163 h 673"/>
                <a:gd name="T12" fmla="*/ 55 w 655"/>
                <a:gd name="T13" fmla="*/ 138 h 673"/>
                <a:gd name="T14" fmla="*/ 53 w 655"/>
                <a:gd name="T15" fmla="*/ 124 h 673"/>
                <a:gd name="T16" fmla="*/ 82 w 655"/>
                <a:gd name="T17" fmla="*/ 86 h 673"/>
                <a:gd name="T18" fmla="*/ 98 w 655"/>
                <a:gd name="T19" fmla="*/ 85 h 673"/>
                <a:gd name="T20" fmla="*/ 131 w 655"/>
                <a:gd name="T21" fmla="*/ 112 h 673"/>
                <a:gd name="T22" fmla="*/ 186 w 655"/>
                <a:gd name="T23" fmla="*/ 68 h 673"/>
                <a:gd name="T24" fmla="*/ 182 w 655"/>
                <a:gd name="T25" fmla="*/ 59 h 673"/>
                <a:gd name="T26" fmla="*/ 168 w 655"/>
                <a:gd name="T27" fmla="*/ 29 h 673"/>
                <a:gd name="T28" fmla="*/ 173 w 655"/>
                <a:gd name="T29" fmla="*/ 14 h 673"/>
                <a:gd name="T30" fmla="*/ 202 w 655"/>
                <a:gd name="T31" fmla="*/ 0 h 673"/>
                <a:gd name="T32" fmla="*/ 644 w 655"/>
                <a:gd name="T33" fmla="*/ 441 h 673"/>
                <a:gd name="T34" fmla="*/ 616 w 655"/>
                <a:gd name="T35" fmla="*/ 498 h 673"/>
                <a:gd name="T36" fmla="*/ 618 w 655"/>
                <a:gd name="T37" fmla="*/ 500 h 673"/>
                <a:gd name="T38" fmla="*/ 649 w 655"/>
                <a:gd name="T39" fmla="*/ 525 h 673"/>
                <a:gd name="T40" fmla="*/ 651 w 655"/>
                <a:gd name="T41" fmla="*/ 540 h 673"/>
                <a:gd name="T42" fmla="*/ 622 w 655"/>
                <a:gd name="T43" fmla="*/ 577 h 673"/>
                <a:gd name="T44" fmla="*/ 606 w 655"/>
                <a:gd name="T45" fmla="*/ 578 h 673"/>
                <a:gd name="T46" fmla="*/ 576 w 655"/>
                <a:gd name="T47" fmla="*/ 555 h 673"/>
                <a:gd name="T48" fmla="*/ 573 w 655"/>
                <a:gd name="T49" fmla="*/ 552 h 673"/>
                <a:gd name="T50" fmla="*/ 546 w 655"/>
                <a:gd name="T51" fmla="*/ 575 h 673"/>
                <a:gd name="T52" fmla="*/ 518 w 655"/>
                <a:gd name="T53" fmla="*/ 596 h 673"/>
                <a:gd name="T54" fmla="*/ 531 w 655"/>
                <a:gd name="T55" fmla="*/ 625 h 673"/>
                <a:gd name="T56" fmla="*/ 535 w 655"/>
                <a:gd name="T57" fmla="*/ 634 h 673"/>
                <a:gd name="T58" fmla="*/ 531 w 655"/>
                <a:gd name="T59" fmla="*/ 650 h 673"/>
                <a:gd name="T60" fmla="*/ 510 w 655"/>
                <a:gd name="T61" fmla="*/ 661 h 673"/>
                <a:gd name="T62" fmla="*/ 490 w 655"/>
                <a:gd name="T63" fmla="*/ 669 h 673"/>
                <a:gd name="T64" fmla="*/ 474 w 655"/>
                <a:gd name="T65" fmla="*/ 663 h 673"/>
                <a:gd name="T66" fmla="*/ 457 w 655"/>
                <a:gd name="T67" fmla="*/ 629 h 673"/>
                <a:gd name="T68" fmla="*/ 455 w 655"/>
                <a:gd name="T69" fmla="*/ 626 h 673"/>
                <a:gd name="T70" fmla="*/ 405 w 655"/>
                <a:gd name="T71" fmla="*/ 639 h 673"/>
                <a:gd name="T72" fmla="*/ 0 w 655"/>
                <a:gd name="T73" fmla="*/ 234 h 673"/>
                <a:gd name="T74" fmla="*/ 2 w 655"/>
                <a:gd name="T75" fmla="*/ 229 h 673"/>
                <a:gd name="T76" fmla="*/ 16 w 655"/>
                <a:gd name="T77" fmla="*/ 22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5" h="673">
                  <a:moveTo>
                    <a:pt x="16" y="220"/>
                  </a:moveTo>
                  <a:cubicBezTo>
                    <a:pt x="29" y="223"/>
                    <a:pt x="41" y="226"/>
                    <a:pt x="54" y="228"/>
                  </a:cubicBezTo>
                  <a:lnTo>
                    <a:pt x="57" y="229"/>
                  </a:lnTo>
                  <a:cubicBezTo>
                    <a:pt x="62" y="218"/>
                    <a:pt x="66" y="207"/>
                    <a:pt x="71" y="197"/>
                  </a:cubicBezTo>
                  <a:cubicBezTo>
                    <a:pt x="76" y="186"/>
                    <a:pt x="82" y="176"/>
                    <a:pt x="88" y="165"/>
                  </a:cubicBezTo>
                  <a:lnTo>
                    <a:pt x="85" y="163"/>
                  </a:lnTo>
                  <a:cubicBezTo>
                    <a:pt x="75" y="155"/>
                    <a:pt x="65" y="147"/>
                    <a:pt x="55" y="138"/>
                  </a:cubicBezTo>
                  <a:cubicBezTo>
                    <a:pt x="50" y="134"/>
                    <a:pt x="49" y="129"/>
                    <a:pt x="53" y="124"/>
                  </a:cubicBezTo>
                  <a:cubicBezTo>
                    <a:pt x="62" y="111"/>
                    <a:pt x="72" y="98"/>
                    <a:pt x="82" y="86"/>
                  </a:cubicBezTo>
                  <a:cubicBezTo>
                    <a:pt x="86" y="81"/>
                    <a:pt x="92" y="81"/>
                    <a:pt x="98" y="85"/>
                  </a:cubicBezTo>
                  <a:cubicBezTo>
                    <a:pt x="109" y="94"/>
                    <a:pt x="120" y="103"/>
                    <a:pt x="131" y="112"/>
                  </a:cubicBezTo>
                  <a:cubicBezTo>
                    <a:pt x="148" y="95"/>
                    <a:pt x="166" y="80"/>
                    <a:pt x="186" y="68"/>
                  </a:cubicBezTo>
                  <a:cubicBezTo>
                    <a:pt x="185" y="65"/>
                    <a:pt x="184" y="62"/>
                    <a:pt x="182" y="59"/>
                  </a:cubicBezTo>
                  <a:cubicBezTo>
                    <a:pt x="178" y="49"/>
                    <a:pt x="173" y="39"/>
                    <a:pt x="168" y="29"/>
                  </a:cubicBezTo>
                  <a:cubicBezTo>
                    <a:pt x="165" y="23"/>
                    <a:pt x="167" y="17"/>
                    <a:pt x="173" y="14"/>
                  </a:cubicBezTo>
                  <a:cubicBezTo>
                    <a:pt x="183" y="9"/>
                    <a:pt x="192" y="4"/>
                    <a:pt x="202" y="0"/>
                  </a:cubicBezTo>
                  <a:lnTo>
                    <a:pt x="644" y="441"/>
                  </a:lnTo>
                  <a:cubicBezTo>
                    <a:pt x="636" y="461"/>
                    <a:pt x="627" y="480"/>
                    <a:pt x="616" y="498"/>
                  </a:cubicBezTo>
                  <a:lnTo>
                    <a:pt x="618" y="500"/>
                  </a:lnTo>
                  <a:cubicBezTo>
                    <a:pt x="629" y="508"/>
                    <a:pt x="639" y="517"/>
                    <a:pt x="649" y="525"/>
                  </a:cubicBezTo>
                  <a:cubicBezTo>
                    <a:pt x="654" y="529"/>
                    <a:pt x="655" y="535"/>
                    <a:pt x="651" y="540"/>
                  </a:cubicBezTo>
                  <a:cubicBezTo>
                    <a:pt x="642" y="552"/>
                    <a:pt x="632" y="565"/>
                    <a:pt x="622" y="577"/>
                  </a:cubicBezTo>
                  <a:cubicBezTo>
                    <a:pt x="617" y="582"/>
                    <a:pt x="612" y="582"/>
                    <a:pt x="606" y="578"/>
                  </a:cubicBezTo>
                  <a:cubicBezTo>
                    <a:pt x="596" y="570"/>
                    <a:pt x="586" y="562"/>
                    <a:pt x="576" y="555"/>
                  </a:cubicBezTo>
                  <a:lnTo>
                    <a:pt x="573" y="552"/>
                  </a:lnTo>
                  <a:cubicBezTo>
                    <a:pt x="564" y="560"/>
                    <a:pt x="555" y="568"/>
                    <a:pt x="546" y="575"/>
                  </a:cubicBezTo>
                  <a:cubicBezTo>
                    <a:pt x="537" y="583"/>
                    <a:pt x="527" y="589"/>
                    <a:pt x="518" y="596"/>
                  </a:cubicBezTo>
                  <a:cubicBezTo>
                    <a:pt x="522" y="606"/>
                    <a:pt x="527" y="615"/>
                    <a:pt x="531" y="625"/>
                  </a:cubicBezTo>
                  <a:cubicBezTo>
                    <a:pt x="533" y="628"/>
                    <a:pt x="534" y="631"/>
                    <a:pt x="535" y="634"/>
                  </a:cubicBezTo>
                  <a:cubicBezTo>
                    <a:pt x="539" y="641"/>
                    <a:pt x="537" y="646"/>
                    <a:pt x="531" y="650"/>
                  </a:cubicBezTo>
                  <a:cubicBezTo>
                    <a:pt x="524" y="654"/>
                    <a:pt x="517" y="657"/>
                    <a:pt x="510" y="661"/>
                  </a:cubicBezTo>
                  <a:cubicBezTo>
                    <a:pt x="504" y="664"/>
                    <a:pt x="497" y="667"/>
                    <a:pt x="490" y="669"/>
                  </a:cubicBezTo>
                  <a:cubicBezTo>
                    <a:pt x="482" y="673"/>
                    <a:pt x="477" y="671"/>
                    <a:pt x="474" y="663"/>
                  </a:cubicBezTo>
                  <a:cubicBezTo>
                    <a:pt x="468" y="652"/>
                    <a:pt x="462" y="640"/>
                    <a:pt x="457" y="629"/>
                  </a:cubicBezTo>
                  <a:lnTo>
                    <a:pt x="455" y="626"/>
                  </a:lnTo>
                  <a:cubicBezTo>
                    <a:pt x="439" y="632"/>
                    <a:pt x="422" y="636"/>
                    <a:pt x="405" y="639"/>
                  </a:cubicBezTo>
                  <a:lnTo>
                    <a:pt x="0" y="234"/>
                  </a:lnTo>
                  <a:cubicBezTo>
                    <a:pt x="1" y="232"/>
                    <a:pt x="1" y="230"/>
                    <a:pt x="2" y="229"/>
                  </a:cubicBezTo>
                  <a:cubicBezTo>
                    <a:pt x="4" y="221"/>
                    <a:pt x="9" y="219"/>
                    <a:pt x="16" y="22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AA328122-5ABC-4765-AF46-A18A2DFD5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87975" y="3657600"/>
              <a:ext cx="203200" cy="204788"/>
            </a:xfrm>
            <a:custGeom>
              <a:avLst/>
              <a:gdLst>
                <a:gd name="T0" fmla="*/ 449 w 450"/>
                <a:gd name="T1" fmla="*/ 206 h 451"/>
                <a:gd name="T2" fmla="*/ 449 w 450"/>
                <a:gd name="T3" fmla="*/ 206 h 451"/>
                <a:gd name="T4" fmla="*/ 426 w 450"/>
                <a:gd name="T5" fmla="*/ 125 h 451"/>
                <a:gd name="T6" fmla="*/ 229 w 450"/>
                <a:gd name="T7" fmla="*/ 0 h 451"/>
                <a:gd name="T8" fmla="*/ 225 w 450"/>
                <a:gd name="T9" fmla="*/ 0 h 451"/>
                <a:gd name="T10" fmla="*/ 185 w 450"/>
                <a:gd name="T11" fmla="*/ 4 h 451"/>
                <a:gd name="T12" fmla="*/ 163 w 450"/>
                <a:gd name="T13" fmla="*/ 9 h 451"/>
                <a:gd name="T14" fmla="*/ 0 w 450"/>
                <a:gd name="T15" fmla="*/ 225 h 451"/>
                <a:gd name="T16" fmla="*/ 2 w 450"/>
                <a:gd name="T17" fmla="*/ 257 h 451"/>
                <a:gd name="T18" fmla="*/ 193 w 450"/>
                <a:gd name="T19" fmla="*/ 448 h 451"/>
                <a:gd name="T20" fmla="*/ 225 w 450"/>
                <a:gd name="T21" fmla="*/ 451 h 451"/>
                <a:gd name="T22" fmla="*/ 446 w 450"/>
                <a:gd name="T23" fmla="*/ 265 h 451"/>
                <a:gd name="T24" fmla="*/ 450 w 450"/>
                <a:gd name="T25" fmla="*/ 225 h 451"/>
                <a:gd name="T26" fmla="*/ 449 w 450"/>
                <a:gd name="T27" fmla="*/ 206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0" h="451">
                  <a:moveTo>
                    <a:pt x="449" y="206"/>
                  </a:moveTo>
                  <a:lnTo>
                    <a:pt x="449" y="206"/>
                  </a:lnTo>
                  <a:cubicBezTo>
                    <a:pt x="447" y="177"/>
                    <a:pt x="439" y="150"/>
                    <a:pt x="426" y="125"/>
                  </a:cubicBezTo>
                  <a:cubicBezTo>
                    <a:pt x="390" y="52"/>
                    <a:pt x="315" y="2"/>
                    <a:pt x="229" y="0"/>
                  </a:cubicBezTo>
                  <a:lnTo>
                    <a:pt x="225" y="0"/>
                  </a:lnTo>
                  <a:cubicBezTo>
                    <a:pt x="211" y="0"/>
                    <a:pt x="198" y="1"/>
                    <a:pt x="185" y="4"/>
                  </a:cubicBezTo>
                  <a:cubicBezTo>
                    <a:pt x="178" y="5"/>
                    <a:pt x="170" y="7"/>
                    <a:pt x="163" y="9"/>
                  </a:cubicBezTo>
                  <a:cubicBezTo>
                    <a:pt x="69" y="36"/>
                    <a:pt x="0" y="122"/>
                    <a:pt x="0" y="225"/>
                  </a:cubicBezTo>
                  <a:cubicBezTo>
                    <a:pt x="0" y="236"/>
                    <a:pt x="0" y="247"/>
                    <a:pt x="2" y="257"/>
                  </a:cubicBezTo>
                  <a:cubicBezTo>
                    <a:pt x="16" y="356"/>
                    <a:pt x="94" y="434"/>
                    <a:pt x="193" y="448"/>
                  </a:cubicBezTo>
                  <a:cubicBezTo>
                    <a:pt x="203" y="450"/>
                    <a:pt x="214" y="451"/>
                    <a:pt x="225" y="451"/>
                  </a:cubicBezTo>
                  <a:cubicBezTo>
                    <a:pt x="335" y="451"/>
                    <a:pt x="428" y="371"/>
                    <a:pt x="446" y="265"/>
                  </a:cubicBezTo>
                  <a:cubicBezTo>
                    <a:pt x="449" y="252"/>
                    <a:pt x="450" y="239"/>
                    <a:pt x="450" y="225"/>
                  </a:cubicBezTo>
                  <a:cubicBezTo>
                    <a:pt x="450" y="219"/>
                    <a:pt x="450" y="212"/>
                    <a:pt x="449" y="206"/>
                  </a:cubicBezTo>
                </a:path>
              </a:pathLst>
            </a:custGeom>
            <a:solidFill>
              <a:srgbClr val="797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7A73ECE9-5F9B-4DD4-A860-67534D82D8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53013" y="2335212"/>
              <a:ext cx="784225" cy="787400"/>
            </a:xfrm>
            <a:custGeom>
              <a:avLst/>
              <a:gdLst>
                <a:gd name="T0" fmla="*/ 1043 w 1735"/>
                <a:gd name="T1" fmla="*/ 1271 h 1727"/>
                <a:gd name="T2" fmla="*/ 683 w 1735"/>
                <a:gd name="T3" fmla="*/ 1271 h 1727"/>
                <a:gd name="T4" fmla="*/ 523 w 1735"/>
                <a:gd name="T5" fmla="*/ 1066 h 1727"/>
                <a:gd name="T6" fmla="*/ 528 w 1735"/>
                <a:gd name="T7" fmla="*/ 652 h 1727"/>
                <a:gd name="T8" fmla="*/ 468 w 1735"/>
                <a:gd name="T9" fmla="*/ 600 h 1727"/>
                <a:gd name="T10" fmla="*/ 422 w 1735"/>
                <a:gd name="T11" fmla="*/ 819 h 1727"/>
                <a:gd name="T12" fmla="*/ 1094 w 1735"/>
                <a:gd name="T13" fmla="*/ 530 h 1727"/>
                <a:gd name="T14" fmla="*/ 862 w 1735"/>
                <a:gd name="T15" fmla="*/ 561 h 1727"/>
                <a:gd name="T16" fmla="*/ 1133 w 1735"/>
                <a:gd name="T17" fmla="*/ 1003 h 1727"/>
                <a:gd name="T18" fmla="*/ 1084 w 1735"/>
                <a:gd name="T19" fmla="*/ 1073 h 1727"/>
                <a:gd name="T20" fmla="*/ 981 w 1735"/>
                <a:gd name="T21" fmla="*/ 1144 h 1727"/>
                <a:gd name="T22" fmla="*/ 926 w 1735"/>
                <a:gd name="T23" fmla="*/ 1162 h 1727"/>
                <a:gd name="T24" fmla="*/ 843 w 1735"/>
                <a:gd name="T25" fmla="*/ 1167 h 1727"/>
                <a:gd name="T26" fmla="*/ 770 w 1735"/>
                <a:gd name="T27" fmla="*/ 1153 h 1727"/>
                <a:gd name="T28" fmla="*/ 705 w 1735"/>
                <a:gd name="T29" fmla="*/ 1123 h 1727"/>
                <a:gd name="T30" fmla="*/ 630 w 1735"/>
                <a:gd name="T31" fmla="*/ 1057 h 1727"/>
                <a:gd name="T32" fmla="*/ 596 w 1735"/>
                <a:gd name="T33" fmla="*/ 1008 h 1727"/>
                <a:gd name="T34" fmla="*/ 577 w 1735"/>
                <a:gd name="T35" fmla="*/ 966 h 1727"/>
                <a:gd name="T36" fmla="*/ 561 w 1735"/>
                <a:gd name="T37" fmla="*/ 894 h 1727"/>
                <a:gd name="T38" fmla="*/ 562 w 1735"/>
                <a:gd name="T39" fmla="*/ 831 h 1727"/>
                <a:gd name="T40" fmla="*/ 610 w 1735"/>
                <a:gd name="T41" fmla="*/ 699 h 1727"/>
                <a:gd name="T42" fmla="*/ 655 w 1735"/>
                <a:gd name="T43" fmla="*/ 645 h 1727"/>
                <a:gd name="T44" fmla="*/ 698 w 1735"/>
                <a:gd name="T45" fmla="*/ 611 h 1727"/>
                <a:gd name="T46" fmla="*/ 783 w 1735"/>
                <a:gd name="T47" fmla="*/ 572 h 1727"/>
                <a:gd name="T48" fmla="*/ 823 w 1735"/>
                <a:gd name="T49" fmla="*/ 563 h 1727"/>
                <a:gd name="T50" fmla="*/ 910 w 1735"/>
                <a:gd name="T51" fmla="*/ 1307 h 1727"/>
                <a:gd name="T52" fmla="*/ 863 w 1735"/>
                <a:gd name="T53" fmla="*/ 1260 h 1727"/>
                <a:gd name="T54" fmla="*/ 1304 w 1735"/>
                <a:gd name="T55" fmla="*/ 913 h 1727"/>
                <a:gd name="T56" fmla="*/ 1255 w 1735"/>
                <a:gd name="T57" fmla="*/ 691 h 1727"/>
                <a:gd name="T58" fmla="*/ 1222 w 1735"/>
                <a:gd name="T59" fmla="*/ 1127 h 1727"/>
                <a:gd name="T60" fmla="*/ 1724 w 1735"/>
                <a:gd name="T61" fmla="*/ 746 h 1727"/>
                <a:gd name="T62" fmla="*/ 1518 w 1735"/>
                <a:gd name="T63" fmla="*/ 619 h 1727"/>
                <a:gd name="T64" fmla="*/ 1411 w 1735"/>
                <a:gd name="T65" fmla="*/ 430 h 1727"/>
                <a:gd name="T66" fmla="*/ 1301 w 1735"/>
                <a:gd name="T67" fmla="*/ 317 h 1727"/>
                <a:gd name="T68" fmla="*/ 1125 w 1735"/>
                <a:gd name="T69" fmla="*/ 187 h 1727"/>
                <a:gd name="T70" fmla="*/ 947 w 1735"/>
                <a:gd name="T71" fmla="*/ 0 h 1727"/>
                <a:gd name="T72" fmla="*/ 791 w 1735"/>
                <a:gd name="T73" fmla="*/ 27 h 1727"/>
                <a:gd name="T74" fmla="*/ 676 w 1735"/>
                <a:gd name="T75" fmla="*/ 149 h 1727"/>
                <a:gd name="T76" fmla="*/ 520 w 1735"/>
                <a:gd name="T77" fmla="*/ 70 h 1727"/>
                <a:gd name="T78" fmla="*/ 317 w 1735"/>
                <a:gd name="T79" fmla="*/ 233 h 1727"/>
                <a:gd name="T80" fmla="*/ 283 w 1735"/>
                <a:gd name="T81" fmla="*/ 385 h 1727"/>
                <a:gd name="T82" fmla="*/ 82 w 1735"/>
                <a:gd name="T83" fmla="*/ 484 h 1727"/>
                <a:gd name="T84" fmla="*/ 190 w 1735"/>
                <a:gd name="T85" fmla="*/ 676 h 1727"/>
                <a:gd name="T86" fmla="*/ 19 w 1735"/>
                <a:gd name="T87" fmla="*/ 677 h 1727"/>
                <a:gd name="T88" fmla="*/ 144 w 1735"/>
                <a:gd name="T89" fmla="*/ 827 h 1727"/>
                <a:gd name="T90" fmla="*/ 1 w 1735"/>
                <a:gd name="T91" fmla="*/ 946 h 1727"/>
                <a:gd name="T92" fmla="*/ 179 w 1735"/>
                <a:gd name="T93" fmla="*/ 1050 h 1727"/>
                <a:gd name="T94" fmla="*/ 70 w 1735"/>
                <a:gd name="T95" fmla="*/ 1206 h 1727"/>
                <a:gd name="T96" fmla="*/ 252 w 1735"/>
                <a:gd name="T97" fmla="*/ 1260 h 1727"/>
                <a:gd name="T98" fmla="*/ 290 w 1735"/>
                <a:gd name="T99" fmla="*/ 1514 h 1727"/>
                <a:gd name="T100" fmla="*/ 423 w 1735"/>
                <a:gd name="T101" fmla="*/ 1608 h 1727"/>
                <a:gd name="T102" fmla="*/ 674 w 1735"/>
                <a:gd name="T103" fmla="*/ 1708 h 1727"/>
                <a:gd name="T104" fmla="*/ 1052 w 1735"/>
                <a:gd name="T105" fmla="*/ 1656 h 1727"/>
                <a:gd name="T106" fmla="*/ 1249 w 1735"/>
                <a:gd name="T107" fmla="*/ 1448 h 1727"/>
                <a:gd name="T108" fmla="*/ 1463 w 1735"/>
                <a:gd name="T109" fmla="*/ 1368 h 1727"/>
                <a:gd name="T110" fmla="*/ 1658 w 1735"/>
                <a:gd name="T111" fmla="*/ 1210 h 1727"/>
                <a:gd name="T112" fmla="*/ 1618 w 1735"/>
                <a:gd name="T113" fmla="*/ 1053 h 1727"/>
                <a:gd name="T114" fmla="*/ 1649 w 1735"/>
                <a:gd name="T115" fmla="*/ 92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5" h="1727">
                  <a:moveTo>
                    <a:pt x="1038" y="1237"/>
                  </a:moveTo>
                  <a:cubicBezTo>
                    <a:pt x="1041" y="1225"/>
                    <a:pt x="1048" y="1214"/>
                    <a:pt x="1060" y="1207"/>
                  </a:cubicBezTo>
                  <a:cubicBezTo>
                    <a:pt x="1068" y="1203"/>
                    <a:pt x="1076" y="1201"/>
                    <a:pt x="1084" y="1201"/>
                  </a:cubicBezTo>
                  <a:cubicBezTo>
                    <a:pt x="1100" y="1201"/>
                    <a:pt x="1116" y="1209"/>
                    <a:pt x="1124" y="1224"/>
                  </a:cubicBezTo>
                  <a:cubicBezTo>
                    <a:pt x="1137" y="1246"/>
                    <a:pt x="1129" y="1275"/>
                    <a:pt x="1107" y="1288"/>
                  </a:cubicBezTo>
                  <a:cubicBezTo>
                    <a:pt x="1085" y="1301"/>
                    <a:pt x="1056" y="1293"/>
                    <a:pt x="1043" y="1271"/>
                  </a:cubicBezTo>
                  <a:cubicBezTo>
                    <a:pt x="1037" y="1260"/>
                    <a:pt x="1035" y="1248"/>
                    <a:pt x="1038" y="1237"/>
                  </a:cubicBezTo>
                  <a:moveTo>
                    <a:pt x="602" y="1225"/>
                  </a:moveTo>
                  <a:lnTo>
                    <a:pt x="602" y="1224"/>
                  </a:lnTo>
                  <a:cubicBezTo>
                    <a:pt x="615" y="1202"/>
                    <a:pt x="644" y="1194"/>
                    <a:pt x="666" y="1207"/>
                  </a:cubicBezTo>
                  <a:cubicBezTo>
                    <a:pt x="681" y="1216"/>
                    <a:pt x="690" y="1232"/>
                    <a:pt x="690" y="1249"/>
                  </a:cubicBezTo>
                  <a:cubicBezTo>
                    <a:pt x="689" y="1256"/>
                    <a:pt x="687" y="1264"/>
                    <a:pt x="683" y="1271"/>
                  </a:cubicBezTo>
                  <a:cubicBezTo>
                    <a:pt x="670" y="1293"/>
                    <a:pt x="642" y="1301"/>
                    <a:pt x="619" y="1288"/>
                  </a:cubicBezTo>
                  <a:cubicBezTo>
                    <a:pt x="597" y="1275"/>
                    <a:pt x="589" y="1247"/>
                    <a:pt x="602" y="1225"/>
                  </a:cubicBezTo>
                  <a:close/>
                  <a:moveTo>
                    <a:pt x="455" y="1047"/>
                  </a:moveTo>
                  <a:lnTo>
                    <a:pt x="458" y="1046"/>
                  </a:lnTo>
                  <a:cubicBezTo>
                    <a:pt x="480" y="1033"/>
                    <a:pt x="509" y="1040"/>
                    <a:pt x="522" y="1063"/>
                  </a:cubicBezTo>
                  <a:lnTo>
                    <a:pt x="523" y="1066"/>
                  </a:lnTo>
                  <a:cubicBezTo>
                    <a:pt x="534" y="1088"/>
                    <a:pt x="526" y="1114"/>
                    <a:pt x="505" y="1127"/>
                  </a:cubicBezTo>
                  <a:cubicBezTo>
                    <a:pt x="482" y="1140"/>
                    <a:pt x="454" y="1132"/>
                    <a:pt x="441" y="1110"/>
                  </a:cubicBezTo>
                  <a:cubicBezTo>
                    <a:pt x="428" y="1088"/>
                    <a:pt x="435" y="1061"/>
                    <a:pt x="455" y="1047"/>
                  </a:cubicBezTo>
                  <a:moveTo>
                    <a:pt x="468" y="600"/>
                  </a:moveTo>
                  <a:cubicBezTo>
                    <a:pt x="480" y="597"/>
                    <a:pt x="493" y="598"/>
                    <a:pt x="505" y="605"/>
                  </a:cubicBezTo>
                  <a:cubicBezTo>
                    <a:pt x="522" y="615"/>
                    <a:pt x="530" y="633"/>
                    <a:pt x="528" y="652"/>
                  </a:cubicBezTo>
                  <a:cubicBezTo>
                    <a:pt x="527" y="658"/>
                    <a:pt x="525" y="663"/>
                    <a:pt x="522" y="669"/>
                  </a:cubicBezTo>
                  <a:cubicBezTo>
                    <a:pt x="521" y="670"/>
                    <a:pt x="520" y="672"/>
                    <a:pt x="519" y="673"/>
                  </a:cubicBezTo>
                  <a:cubicBezTo>
                    <a:pt x="505" y="692"/>
                    <a:pt x="479" y="698"/>
                    <a:pt x="458" y="686"/>
                  </a:cubicBezTo>
                  <a:cubicBezTo>
                    <a:pt x="436" y="673"/>
                    <a:pt x="428" y="644"/>
                    <a:pt x="441" y="622"/>
                  </a:cubicBezTo>
                  <a:cubicBezTo>
                    <a:pt x="442" y="620"/>
                    <a:pt x="443" y="618"/>
                    <a:pt x="445" y="616"/>
                  </a:cubicBezTo>
                  <a:cubicBezTo>
                    <a:pt x="451" y="609"/>
                    <a:pt x="459" y="603"/>
                    <a:pt x="468" y="600"/>
                  </a:cubicBezTo>
                  <a:moveTo>
                    <a:pt x="469" y="866"/>
                  </a:moveTo>
                  <a:cubicBezTo>
                    <a:pt x="469" y="892"/>
                    <a:pt x="448" y="913"/>
                    <a:pt x="422" y="913"/>
                  </a:cubicBezTo>
                  <a:cubicBezTo>
                    <a:pt x="417" y="913"/>
                    <a:pt x="412" y="912"/>
                    <a:pt x="408" y="910"/>
                  </a:cubicBezTo>
                  <a:cubicBezTo>
                    <a:pt x="394" y="906"/>
                    <a:pt x="382" y="894"/>
                    <a:pt x="378" y="880"/>
                  </a:cubicBezTo>
                  <a:cubicBezTo>
                    <a:pt x="376" y="876"/>
                    <a:pt x="375" y="871"/>
                    <a:pt x="375" y="866"/>
                  </a:cubicBezTo>
                  <a:cubicBezTo>
                    <a:pt x="375" y="840"/>
                    <a:pt x="396" y="819"/>
                    <a:pt x="422" y="819"/>
                  </a:cubicBezTo>
                  <a:cubicBezTo>
                    <a:pt x="448" y="819"/>
                    <a:pt x="469" y="840"/>
                    <a:pt x="469" y="866"/>
                  </a:cubicBezTo>
                  <a:close/>
                  <a:moveTo>
                    <a:pt x="1038" y="474"/>
                  </a:moveTo>
                  <a:cubicBezTo>
                    <a:pt x="1039" y="469"/>
                    <a:pt x="1041" y="465"/>
                    <a:pt x="1043" y="461"/>
                  </a:cubicBezTo>
                  <a:cubicBezTo>
                    <a:pt x="1056" y="438"/>
                    <a:pt x="1085" y="430"/>
                    <a:pt x="1107" y="443"/>
                  </a:cubicBezTo>
                  <a:cubicBezTo>
                    <a:pt x="1129" y="456"/>
                    <a:pt x="1137" y="485"/>
                    <a:pt x="1124" y="507"/>
                  </a:cubicBezTo>
                  <a:cubicBezTo>
                    <a:pt x="1117" y="519"/>
                    <a:pt x="1106" y="527"/>
                    <a:pt x="1094" y="530"/>
                  </a:cubicBezTo>
                  <a:cubicBezTo>
                    <a:pt x="1083" y="532"/>
                    <a:pt x="1071" y="531"/>
                    <a:pt x="1060" y="525"/>
                  </a:cubicBezTo>
                  <a:cubicBezTo>
                    <a:pt x="1042" y="514"/>
                    <a:pt x="1034" y="493"/>
                    <a:pt x="1038" y="474"/>
                  </a:cubicBezTo>
                  <a:moveTo>
                    <a:pt x="823" y="563"/>
                  </a:moveTo>
                  <a:cubicBezTo>
                    <a:pt x="825" y="563"/>
                    <a:pt x="827" y="563"/>
                    <a:pt x="829" y="563"/>
                  </a:cubicBezTo>
                  <a:cubicBezTo>
                    <a:pt x="834" y="562"/>
                    <a:pt x="839" y="562"/>
                    <a:pt x="844" y="561"/>
                  </a:cubicBezTo>
                  <a:cubicBezTo>
                    <a:pt x="850" y="561"/>
                    <a:pt x="856" y="561"/>
                    <a:pt x="862" y="561"/>
                  </a:cubicBezTo>
                  <a:cubicBezTo>
                    <a:pt x="1027" y="560"/>
                    <a:pt x="1168" y="696"/>
                    <a:pt x="1167" y="863"/>
                  </a:cubicBezTo>
                  <a:cubicBezTo>
                    <a:pt x="1167" y="875"/>
                    <a:pt x="1166" y="887"/>
                    <a:pt x="1165" y="899"/>
                  </a:cubicBezTo>
                  <a:cubicBezTo>
                    <a:pt x="1163" y="919"/>
                    <a:pt x="1159" y="939"/>
                    <a:pt x="1152" y="959"/>
                  </a:cubicBezTo>
                  <a:cubicBezTo>
                    <a:pt x="1151" y="962"/>
                    <a:pt x="1150" y="966"/>
                    <a:pt x="1149" y="969"/>
                  </a:cubicBezTo>
                  <a:cubicBezTo>
                    <a:pt x="1146" y="977"/>
                    <a:pt x="1142" y="985"/>
                    <a:pt x="1138" y="993"/>
                  </a:cubicBezTo>
                  <a:cubicBezTo>
                    <a:pt x="1137" y="997"/>
                    <a:pt x="1135" y="1000"/>
                    <a:pt x="1133" y="1003"/>
                  </a:cubicBezTo>
                  <a:lnTo>
                    <a:pt x="1133" y="1004"/>
                  </a:lnTo>
                  <a:cubicBezTo>
                    <a:pt x="1131" y="1008"/>
                    <a:pt x="1129" y="1012"/>
                    <a:pt x="1126" y="1016"/>
                  </a:cubicBezTo>
                  <a:cubicBezTo>
                    <a:pt x="1124" y="1020"/>
                    <a:pt x="1122" y="1024"/>
                    <a:pt x="1119" y="1027"/>
                  </a:cubicBezTo>
                  <a:cubicBezTo>
                    <a:pt x="1117" y="1031"/>
                    <a:pt x="1114" y="1035"/>
                    <a:pt x="1112" y="1039"/>
                  </a:cubicBezTo>
                  <a:cubicBezTo>
                    <a:pt x="1109" y="1042"/>
                    <a:pt x="1107" y="1046"/>
                    <a:pt x="1104" y="1050"/>
                  </a:cubicBezTo>
                  <a:cubicBezTo>
                    <a:pt x="1098" y="1058"/>
                    <a:pt x="1091" y="1065"/>
                    <a:pt x="1084" y="1073"/>
                  </a:cubicBezTo>
                  <a:cubicBezTo>
                    <a:pt x="1081" y="1075"/>
                    <a:pt x="1079" y="1078"/>
                    <a:pt x="1077" y="1080"/>
                  </a:cubicBezTo>
                  <a:cubicBezTo>
                    <a:pt x="1060" y="1097"/>
                    <a:pt x="1041" y="1111"/>
                    <a:pt x="1021" y="1124"/>
                  </a:cubicBezTo>
                  <a:cubicBezTo>
                    <a:pt x="1017" y="1126"/>
                    <a:pt x="1013" y="1128"/>
                    <a:pt x="1009" y="1131"/>
                  </a:cubicBezTo>
                  <a:lnTo>
                    <a:pt x="1008" y="1131"/>
                  </a:lnTo>
                  <a:cubicBezTo>
                    <a:pt x="1004" y="1133"/>
                    <a:pt x="1000" y="1136"/>
                    <a:pt x="995" y="1138"/>
                  </a:cubicBezTo>
                  <a:cubicBezTo>
                    <a:pt x="991" y="1140"/>
                    <a:pt x="986" y="1142"/>
                    <a:pt x="981" y="1144"/>
                  </a:cubicBezTo>
                  <a:cubicBezTo>
                    <a:pt x="978" y="1146"/>
                    <a:pt x="974" y="1147"/>
                    <a:pt x="970" y="1148"/>
                  </a:cubicBezTo>
                  <a:cubicBezTo>
                    <a:pt x="968" y="1150"/>
                    <a:pt x="965" y="1151"/>
                    <a:pt x="962" y="1152"/>
                  </a:cubicBezTo>
                  <a:cubicBezTo>
                    <a:pt x="958" y="1153"/>
                    <a:pt x="955" y="1154"/>
                    <a:pt x="952" y="1155"/>
                  </a:cubicBezTo>
                  <a:cubicBezTo>
                    <a:pt x="948" y="1156"/>
                    <a:pt x="944" y="1157"/>
                    <a:pt x="940" y="1158"/>
                  </a:cubicBezTo>
                  <a:cubicBezTo>
                    <a:pt x="936" y="1159"/>
                    <a:pt x="931" y="1161"/>
                    <a:pt x="926" y="1161"/>
                  </a:cubicBezTo>
                  <a:lnTo>
                    <a:pt x="926" y="1162"/>
                  </a:lnTo>
                  <a:cubicBezTo>
                    <a:pt x="923" y="1162"/>
                    <a:pt x="920" y="1163"/>
                    <a:pt x="918" y="1163"/>
                  </a:cubicBezTo>
                  <a:cubicBezTo>
                    <a:pt x="915" y="1164"/>
                    <a:pt x="911" y="1164"/>
                    <a:pt x="908" y="1165"/>
                  </a:cubicBezTo>
                  <a:cubicBezTo>
                    <a:pt x="904" y="1165"/>
                    <a:pt x="899" y="1166"/>
                    <a:pt x="894" y="1167"/>
                  </a:cubicBezTo>
                  <a:cubicBezTo>
                    <a:pt x="885" y="1168"/>
                    <a:pt x="875" y="1168"/>
                    <a:pt x="866" y="1168"/>
                  </a:cubicBezTo>
                  <a:cubicBezTo>
                    <a:pt x="861" y="1168"/>
                    <a:pt x="856" y="1168"/>
                    <a:pt x="851" y="1168"/>
                  </a:cubicBezTo>
                  <a:cubicBezTo>
                    <a:pt x="848" y="1168"/>
                    <a:pt x="845" y="1168"/>
                    <a:pt x="843" y="1167"/>
                  </a:cubicBezTo>
                  <a:cubicBezTo>
                    <a:pt x="839" y="1167"/>
                    <a:pt x="836" y="1167"/>
                    <a:pt x="833" y="1166"/>
                  </a:cubicBezTo>
                  <a:lnTo>
                    <a:pt x="831" y="1166"/>
                  </a:lnTo>
                  <a:cubicBezTo>
                    <a:pt x="826" y="1166"/>
                    <a:pt x="822" y="1165"/>
                    <a:pt x="817" y="1164"/>
                  </a:cubicBezTo>
                  <a:cubicBezTo>
                    <a:pt x="813" y="1164"/>
                    <a:pt x="809" y="1163"/>
                    <a:pt x="806" y="1162"/>
                  </a:cubicBezTo>
                  <a:cubicBezTo>
                    <a:pt x="796" y="1161"/>
                    <a:pt x="787" y="1158"/>
                    <a:pt x="778" y="1156"/>
                  </a:cubicBezTo>
                  <a:cubicBezTo>
                    <a:pt x="775" y="1155"/>
                    <a:pt x="772" y="1154"/>
                    <a:pt x="770" y="1153"/>
                  </a:cubicBezTo>
                  <a:cubicBezTo>
                    <a:pt x="766" y="1152"/>
                    <a:pt x="762" y="1151"/>
                    <a:pt x="758" y="1149"/>
                  </a:cubicBezTo>
                  <a:cubicBezTo>
                    <a:pt x="754" y="1148"/>
                    <a:pt x="750" y="1146"/>
                    <a:pt x="745" y="1144"/>
                  </a:cubicBezTo>
                  <a:cubicBezTo>
                    <a:pt x="742" y="1142"/>
                    <a:pt x="738" y="1141"/>
                    <a:pt x="735" y="1139"/>
                  </a:cubicBezTo>
                  <a:cubicBezTo>
                    <a:pt x="732" y="1138"/>
                    <a:pt x="729" y="1137"/>
                    <a:pt x="727" y="1135"/>
                  </a:cubicBezTo>
                  <a:cubicBezTo>
                    <a:pt x="723" y="1134"/>
                    <a:pt x="720" y="1132"/>
                    <a:pt x="717" y="1130"/>
                  </a:cubicBezTo>
                  <a:cubicBezTo>
                    <a:pt x="713" y="1128"/>
                    <a:pt x="709" y="1125"/>
                    <a:pt x="705" y="1123"/>
                  </a:cubicBezTo>
                  <a:cubicBezTo>
                    <a:pt x="703" y="1122"/>
                    <a:pt x="700" y="1120"/>
                    <a:pt x="698" y="1118"/>
                  </a:cubicBezTo>
                  <a:lnTo>
                    <a:pt x="694" y="1116"/>
                  </a:lnTo>
                  <a:cubicBezTo>
                    <a:pt x="691" y="1114"/>
                    <a:pt x="688" y="1111"/>
                    <a:pt x="685" y="1109"/>
                  </a:cubicBezTo>
                  <a:cubicBezTo>
                    <a:pt x="680" y="1106"/>
                    <a:pt x="676" y="1103"/>
                    <a:pt x="672" y="1099"/>
                  </a:cubicBezTo>
                  <a:cubicBezTo>
                    <a:pt x="659" y="1089"/>
                    <a:pt x="647" y="1077"/>
                    <a:pt x="636" y="1065"/>
                  </a:cubicBezTo>
                  <a:cubicBezTo>
                    <a:pt x="634" y="1062"/>
                    <a:pt x="632" y="1060"/>
                    <a:pt x="630" y="1057"/>
                  </a:cubicBezTo>
                  <a:cubicBezTo>
                    <a:pt x="627" y="1054"/>
                    <a:pt x="624" y="1050"/>
                    <a:pt x="622" y="1047"/>
                  </a:cubicBezTo>
                  <a:lnTo>
                    <a:pt x="619" y="1044"/>
                  </a:lnTo>
                  <a:lnTo>
                    <a:pt x="619" y="1044"/>
                  </a:lnTo>
                  <a:cubicBezTo>
                    <a:pt x="617" y="1040"/>
                    <a:pt x="614" y="1037"/>
                    <a:pt x="612" y="1034"/>
                  </a:cubicBezTo>
                  <a:cubicBezTo>
                    <a:pt x="609" y="1029"/>
                    <a:pt x="606" y="1025"/>
                    <a:pt x="604" y="1021"/>
                  </a:cubicBezTo>
                  <a:cubicBezTo>
                    <a:pt x="601" y="1016"/>
                    <a:pt x="599" y="1012"/>
                    <a:pt x="596" y="1008"/>
                  </a:cubicBezTo>
                  <a:cubicBezTo>
                    <a:pt x="594" y="1004"/>
                    <a:pt x="592" y="1001"/>
                    <a:pt x="591" y="997"/>
                  </a:cubicBezTo>
                  <a:lnTo>
                    <a:pt x="589" y="993"/>
                  </a:lnTo>
                  <a:cubicBezTo>
                    <a:pt x="587" y="990"/>
                    <a:pt x="586" y="986"/>
                    <a:pt x="584" y="983"/>
                  </a:cubicBezTo>
                  <a:lnTo>
                    <a:pt x="583" y="980"/>
                  </a:lnTo>
                  <a:cubicBezTo>
                    <a:pt x="581" y="976"/>
                    <a:pt x="580" y="973"/>
                    <a:pt x="579" y="969"/>
                  </a:cubicBezTo>
                  <a:lnTo>
                    <a:pt x="577" y="966"/>
                  </a:lnTo>
                  <a:cubicBezTo>
                    <a:pt x="575" y="958"/>
                    <a:pt x="572" y="951"/>
                    <a:pt x="570" y="944"/>
                  </a:cubicBezTo>
                  <a:cubicBezTo>
                    <a:pt x="569" y="938"/>
                    <a:pt x="567" y="931"/>
                    <a:pt x="566" y="925"/>
                  </a:cubicBezTo>
                  <a:cubicBezTo>
                    <a:pt x="565" y="921"/>
                    <a:pt x="564" y="918"/>
                    <a:pt x="564" y="914"/>
                  </a:cubicBezTo>
                  <a:lnTo>
                    <a:pt x="563" y="910"/>
                  </a:lnTo>
                  <a:cubicBezTo>
                    <a:pt x="562" y="906"/>
                    <a:pt x="562" y="902"/>
                    <a:pt x="562" y="898"/>
                  </a:cubicBezTo>
                  <a:lnTo>
                    <a:pt x="561" y="894"/>
                  </a:lnTo>
                  <a:cubicBezTo>
                    <a:pt x="561" y="891"/>
                    <a:pt x="560" y="887"/>
                    <a:pt x="560" y="883"/>
                  </a:cubicBezTo>
                  <a:cubicBezTo>
                    <a:pt x="560" y="878"/>
                    <a:pt x="560" y="873"/>
                    <a:pt x="560" y="867"/>
                  </a:cubicBezTo>
                  <a:lnTo>
                    <a:pt x="560" y="864"/>
                  </a:lnTo>
                  <a:cubicBezTo>
                    <a:pt x="560" y="860"/>
                    <a:pt x="560" y="855"/>
                    <a:pt x="560" y="850"/>
                  </a:cubicBezTo>
                  <a:cubicBezTo>
                    <a:pt x="560" y="847"/>
                    <a:pt x="560" y="843"/>
                    <a:pt x="561" y="840"/>
                  </a:cubicBezTo>
                  <a:lnTo>
                    <a:pt x="562" y="831"/>
                  </a:lnTo>
                  <a:cubicBezTo>
                    <a:pt x="563" y="816"/>
                    <a:pt x="566" y="801"/>
                    <a:pt x="570" y="787"/>
                  </a:cubicBezTo>
                  <a:cubicBezTo>
                    <a:pt x="571" y="783"/>
                    <a:pt x="572" y="779"/>
                    <a:pt x="573" y="775"/>
                  </a:cubicBezTo>
                  <a:cubicBezTo>
                    <a:pt x="575" y="771"/>
                    <a:pt x="576" y="766"/>
                    <a:pt x="578" y="761"/>
                  </a:cubicBezTo>
                  <a:cubicBezTo>
                    <a:pt x="583" y="747"/>
                    <a:pt x="589" y="734"/>
                    <a:pt x="596" y="721"/>
                  </a:cubicBezTo>
                  <a:cubicBezTo>
                    <a:pt x="599" y="717"/>
                    <a:pt x="601" y="713"/>
                    <a:pt x="603" y="709"/>
                  </a:cubicBezTo>
                  <a:cubicBezTo>
                    <a:pt x="605" y="705"/>
                    <a:pt x="607" y="702"/>
                    <a:pt x="610" y="699"/>
                  </a:cubicBezTo>
                  <a:cubicBezTo>
                    <a:pt x="612" y="696"/>
                    <a:pt x="614" y="693"/>
                    <a:pt x="616" y="690"/>
                  </a:cubicBezTo>
                  <a:lnTo>
                    <a:pt x="616" y="689"/>
                  </a:lnTo>
                  <a:lnTo>
                    <a:pt x="616" y="689"/>
                  </a:lnTo>
                  <a:cubicBezTo>
                    <a:pt x="620" y="684"/>
                    <a:pt x="623" y="679"/>
                    <a:pt x="627" y="675"/>
                  </a:cubicBezTo>
                  <a:cubicBezTo>
                    <a:pt x="631" y="670"/>
                    <a:pt x="635" y="666"/>
                    <a:pt x="638" y="662"/>
                  </a:cubicBezTo>
                  <a:cubicBezTo>
                    <a:pt x="644" y="656"/>
                    <a:pt x="649" y="650"/>
                    <a:pt x="655" y="645"/>
                  </a:cubicBezTo>
                  <a:cubicBezTo>
                    <a:pt x="658" y="642"/>
                    <a:pt x="661" y="639"/>
                    <a:pt x="664" y="636"/>
                  </a:cubicBezTo>
                  <a:lnTo>
                    <a:pt x="667" y="633"/>
                  </a:lnTo>
                  <a:cubicBezTo>
                    <a:pt x="671" y="630"/>
                    <a:pt x="674" y="627"/>
                    <a:pt x="678" y="625"/>
                  </a:cubicBezTo>
                  <a:cubicBezTo>
                    <a:pt x="680" y="623"/>
                    <a:pt x="681" y="622"/>
                    <a:pt x="683" y="621"/>
                  </a:cubicBezTo>
                  <a:cubicBezTo>
                    <a:pt x="687" y="618"/>
                    <a:pt x="691" y="615"/>
                    <a:pt x="695" y="612"/>
                  </a:cubicBezTo>
                  <a:lnTo>
                    <a:pt x="698" y="611"/>
                  </a:lnTo>
                  <a:cubicBezTo>
                    <a:pt x="702" y="607"/>
                    <a:pt x="707" y="604"/>
                    <a:pt x="712" y="602"/>
                  </a:cubicBezTo>
                  <a:cubicBezTo>
                    <a:pt x="717" y="598"/>
                    <a:pt x="723" y="595"/>
                    <a:pt x="729" y="593"/>
                  </a:cubicBezTo>
                  <a:cubicBezTo>
                    <a:pt x="734" y="590"/>
                    <a:pt x="739" y="588"/>
                    <a:pt x="744" y="586"/>
                  </a:cubicBezTo>
                  <a:lnTo>
                    <a:pt x="745" y="585"/>
                  </a:lnTo>
                  <a:cubicBezTo>
                    <a:pt x="755" y="581"/>
                    <a:pt x="765" y="577"/>
                    <a:pt x="776" y="574"/>
                  </a:cubicBezTo>
                  <a:cubicBezTo>
                    <a:pt x="778" y="573"/>
                    <a:pt x="780" y="572"/>
                    <a:pt x="783" y="572"/>
                  </a:cubicBezTo>
                  <a:lnTo>
                    <a:pt x="783" y="572"/>
                  </a:lnTo>
                  <a:cubicBezTo>
                    <a:pt x="785" y="571"/>
                    <a:pt x="788" y="570"/>
                    <a:pt x="790" y="570"/>
                  </a:cubicBezTo>
                  <a:cubicBezTo>
                    <a:pt x="792" y="569"/>
                    <a:pt x="795" y="569"/>
                    <a:pt x="797" y="568"/>
                  </a:cubicBezTo>
                  <a:cubicBezTo>
                    <a:pt x="800" y="567"/>
                    <a:pt x="803" y="567"/>
                    <a:pt x="805" y="566"/>
                  </a:cubicBezTo>
                  <a:cubicBezTo>
                    <a:pt x="808" y="566"/>
                    <a:pt x="810" y="565"/>
                    <a:pt x="812" y="565"/>
                  </a:cubicBezTo>
                  <a:cubicBezTo>
                    <a:pt x="816" y="564"/>
                    <a:pt x="819" y="564"/>
                    <a:pt x="823" y="563"/>
                  </a:cubicBezTo>
                  <a:moveTo>
                    <a:pt x="863" y="378"/>
                  </a:moveTo>
                  <a:cubicBezTo>
                    <a:pt x="889" y="378"/>
                    <a:pt x="910" y="399"/>
                    <a:pt x="910" y="425"/>
                  </a:cubicBezTo>
                  <a:cubicBezTo>
                    <a:pt x="910" y="451"/>
                    <a:pt x="889" y="472"/>
                    <a:pt x="863" y="472"/>
                  </a:cubicBezTo>
                  <a:cubicBezTo>
                    <a:pt x="837" y="472"/>
                    <a:pt x="816" y="451"/>
                    <a:pt x="816" y="425"/>
                  </a:cubicBezTo>
                  <a:cubicBezTo>
                    <a:pt x="816" y="399"/>
                    <a:pt x="837" y="378"/>
                    <a:pt x="863" y="378"/>
                  </a:cubicBezTo>
                  <a:close/>
                  <a:moveTo>
                    <a:pt x="910" y="1307"/>
                  </a:moveTo>
                  <a:cubicBezTo>
                    <a:pt x="910" y="1332"/>
                    <a:pt x="889" y="1353"/>
                    <a:pt x="863" y="1353"/>
                  </a:cubicBezTo>
                  <a:cubicBezTo>
                    <a:pt x="858" y="1353"/>
                    <a:pt x="853" y="1353"/>
                    <a:pt x="848" y="1351"/>
                  </a:cubicBezTo>
                  <a:cubicBezTo>
                    <a:pt x="834" y="1346"/>
                    <a:pt x="823" y="1335"/>
                    <a:pt x="819" y="1321"/>
                  </a:cubicBezTo>
                  <a:cubicBezTo>
                    <a:pt x="817" y="1317"/>
                    <a:pt x="816" y="1312"/>
                    <a:pt x="816" y="1307"/>
                  </a:cubicBezTo>
                  <a:cubicBezTo>
                    <a:pt x="816" y="1298"/>
                    <a:pt x="819" y="1290"/>
                    <a:pt x="822" y="1283"/>
                  </a:cubicBezTo>
                  <a:cubicBezTo>
                    <a:pt x="830" y="1269"/>
                    <a:pt x="846" y="1260"/>
                    <a:pt x="863" y="1260"/>
                  </a:cubicBezTo>
                  <a:cubicBezTo>
                    <a:pt x="881" y="1260"/>
                    <a:pt x="897" y="1270"/>
                    <a:pt x="904" y="1285"/>
                  </a:cubicBezTo>
                  <a:cubicBezTo>
                    <a:pt x="908" y="1291"/>
                    <a:pt x="910" y="1299"/>
                    <a:pt x="910" y="1307"/>
                  </a:cubicBezTo>
                  <a:moveTo>
                    <a:pt x="1257" y="866"/>
                  </a:moveTo>
                  <a:cubicBezTo>
                    <a:pt x="1257" y="840"/>
                    <a:pt x="1278" y="819"/>
                    <a:pt x="1304" y="819"/>
                  </a:cubicBezTo>
                  <a:cubicBezTo>
                    <a:pt x="1330" y="819"/>
                    <a:pt x="1351" y="840"/>
                    <a:pt x="1351" y="866"/>
                  </a:cubicBezTo>
                  <a:cubicBezTo>
                    <a:pt x="1351" y="892"/>
                    <a:pt x="1330" y="913"/>
                    <a:pt x="1304" y="913"/>
                  </a:cubicBezTo>
                  <a:cubicBezTo>
                    <a:pt x="1278" y="913"/>
                    <a:pt x="1257" y="892"/>
                    <a:pt x="1257" y="866"/>
                  </a:cubicBezTo>
                  <a:close/>
                  <a:moveTo>
                    <a:pt x="1199" y="635"/>
                  </a:moveTo>
                  <a:cubicBezTo>
                    <a:pt x="1202" y="623"/>
                    <a:pt x="1210" y="612"/>
                    <a:pt x="1222" y="605"/>
                  </a:cubicBezTo>
                  <a:cubicBezTo>
                    <a:pt x="1244" y="592"/>
                    <a:pt x="1273" y="599"/>
                    <a:pt x="1285" y="622"/>
                  </a:cubicBezTo>
                  <a:cubicBezTo>
                    <a:pt x="1298" y="644"/>
                    <a:pt x="1291" y="673"/>
                    <a:pt x="1268" y="686"/>
                  </a:cubicBezTo>
                  <a:cubicBezTo>
                    <a:pt x="1264" y="688"/>
                    <a:pt x="1260" y="690"/>
                    <a:pt x="1255" y="691"/>
                  </a:cubicBezTo>
                  <a:cubicBezTo>
                    <a:pt x="1236" y="695"/>
                    <a:pt x="1215" y="687"/>
                    <a:pt x="1204" y="669"/>
                  </a:cubicBezTo>
                  <a:cubicBezTo>
                    <a:pt x="1198" y="658"/>
                    <a:pt x="1197" y="646"/>
                    <a:pt x="1199" y="635"/>
                  </a:cubicBezTo>
                  <a:close/>
                  <a:moveTo>
                    <a:pt x="1204" y="1063"/>
                  </a:moveTo>
                  <a:cubicBezTo>
                    <a:pt x="1217" y="1040"/>
                    <a:pt x="1246" y="1033"/>
                    <a:pt x="1268" y="1046"/>
                  </a:cubicBezTo>
                  <a:cubicBezTo>
                    <a:pt x="1291" y="1059"/>
                    <a:pt x="1298" y="1087"/>
                    <a:pt x="1285" y="1110"/>
                  </a:cubicBezTo>
                  <a:cubicBezTo>
                    <a:pt x="1273" y="1132"/>
                    <a:pt x="1244" y="1140"/>
                    <a:pt x="1222" y="1127"/>
                  </a:cubicBezTo>
                  <a:cubicBezTo>
                    <a:pt x="1199" y="1114"/>
                    <a:pt x="1191" y="1085"/>
                    <a:pt x="1204" y="1063"/>
                  </a:cubicBezTo>
                  <a:moveTo>
                    <a:pt x="1575" y="829"/>
                  </a:moveTo>
                  <a:cubicBezTo>
                    <a:pt x="1623" y="815"/>
                    <a:pt x="1671" y="800"/>
                    <a:pt x="1718" y="786"/>
                  </a:cubicBezTo>
                  <a:cubicBezTo>
                    <a:pt x="1724" y="785"/>
                    <a:pt x="1729" y="784"/>
                    <a:pt x="1735" y="783"/>
                  </a:cubicBezTo>
                  <a:lnTo>
                    <a:pt x="1735" y="767"/>
                  </a:lnTo>
                  <a:cubicBezTo>
                    <a:pt x="1725" y="763"/>
                    <a:pt x="1725" y="754"/>
                    <a:pt x="1724" y="746"/>
                  </a:cubicBezTo>
                  <a:cubicBezTo>
                    <a:pt x="1720" y="723"/>
                    <a:pt x="1716" y="701"/>
                    <a:pt x="1713" y="681"/>
                  </a:cubicBezTo>
                  <a:cubicBezTo>
                    <a:pt x="1703" y="674"/>
                    <a:pt x="1694" y="675"/>
                    <a:pt x="1686" y="675"/>
                  </a:cubicBezTo>
                  <a:cubicBezTo>
                    <a:pt x="1646" y="676"/>
                    <a:pt x="1605" y="677"/>
                    <a:pt x="1565" y="677"/>
                  </a:cubicBezTo>
                  <a:cubicBezTo>
                    <a:pt x="1557" y="677"/>
                    <a:pt x="1548" y="677"/>
                    <a:pt x="1538" y="677"/>
                  </a:cubicBezTo>
                  <a:cubicBezTo>
                    <a:pt x="1534" y="668"/>
                    <a:pt x="1531" y="658"/>
                    <a:pt x="1527" y="649"/>
                  </a:cubicBezTo>
                  <a:cubicBezTo>
                    <a:pt x="1524" y="639"/>
                    <a:pt x="1522" y="629"/>
                    <a:pt x="1518" y="619"/>
                  </a:cubicBezTo>
                  <a:cubicBezTo>
                    <a:pt x="1544" y="602"/>
                    <a:pt x="1568" y="586"/>
                    <a:pt x="1592" y="569"/>
                  </a:cubicBezTo>
                  <a:cubicBezTo>
                    <a:pt x="1615" y="553"/>
                    <a:pt x="1639" y="538"/>
                    <a:pt x="1659" y="518"/>
                  </a:cubicBezTo>
                  <a:cubicBezTo>
                    <a:pt x="1646" y="485"/>
                    <a:pt x="1630" y="454"/>
                    <a:pt x="1611" y="423"/>
                  </a:cubicBezTo>
                  <a:cubicBezTo>
                    <a:pt x="1582" y="429"/>
                    <a:pt x="1555" y="440"/>
                    <a:pt x="1528" y="449"/>
                  </a:cubicBezTo>
                  <a:cubicBezTo>
                    <a:pt x="1501" y="459"/>
                    <a:pt x="1475" y="469"/>
                    <a:pt x="1447" y="479"/>
                  </a:cubicBezTo>
                  <a:cubicBezTo>
                    <a:pt x="1435" y="463"/>
                    <a:pt x="1423" y="447"/>
                    <a:pt x="1411" y="430"/>
                  </a:cubicBezTo>
                  <a:cubicBezTo>
                    <a:pt x="1414" y="425"/>
                    <a:pt x="1417" y="419"/>
                    <a:pt x="1421" y="414"/>
                  </a:cubicBezTo>
                  <a:cubicBezTo>
                    <a:pt x="1447" y="380"/>
                    <a:pt x="1473" y="347"/>
                    <a:pt x="1498" y="313"/>
                  </a:cubicBezTo>
                  <a:cubicBezTo>
                    <a:pt x="1504" y="306"/>
                    <a:pt x="1508" y="298"/>
                    <a:pt x="1514" y="290"/>
                  </a:cubicBezTo>
                  <a:cubicBezTo>
                    <a:pt x="1491" y="262"/>
                    <a:pt x="1466" y="238"/>
                    <a:pt x="1439" y="214"/>
                  </a:cubicBezTo>
                  <a:cubicBezTo>
                    <a:pt x="1413" y="228"/>
                    <a:pt x="1391" y="247"/>
                    <a:pt x="1367" y="264"/>
                  </a:cubicBezTo>
                  <a:cubicBezTo>
                    <a:pt x="1345" y="281"/>
                    <a:pt x="1323" y="299"/>
                    <a:pt x="1301" y="317"/>
                  </a:cubicBezTo>
                  <a:cubicBezTo>
                    <a:pt x="1290" y="314"/>
                    <a:pt x="1283" y="306"/>
                    <a:pt x="1274" y="300"/>
                  </a:cubicBezTo>
                  <a:cubicBezTo>
                    <a:pt x="1266" y="294"/>
                    <a:pt x="1257" y="289"/>
                    <a:pt x="1250" y="279"/>
                  </a:cubicBezTo>
                  <a:cubicBezTo>
                    <a:pt x="1268" y="226"/>
                    <a:pt x="1290" y="173"/>
                    <a:pt x="1305" y="117"/>
                  </a:cubicBezTo>
                  <a:cubicBezTo>
                    <a:pt x="1274" y="98"/>
                    <a:pt x="1244" y="82"/>
                    <a:pt x="1210" y="68"/>
                  </a:cubicBezTo>
                  <a:cubicBezTo>
                    <a:pt x="1206" y="73"/>
                    <a:pt x="1201" y="77"/>
                    <a:pt x="1197" y="82"/>
                  </a:cubicBezTo>
                  <a:cubicBezTo>
                    <a:pt x="1173" y="117"/>
                    <a:pt x="1149" y="152"/>
                    <a:pt x="1125" y="187"/>
                  </a:cubicBezTo>
                  <a:cubicBezTo>
                    <a:pt x="1120" y="193"/>
                    <a:pt x="1115" y="200"/>
                    <a:pt x="1110" y="208"/>
                  </a:cubicBezTo>
                  <a:cubicBezTo>
                    <a:pt x="1089" y="206"/>
                    <a:pt x="1070" y="197"/>
                    <a:pt x="1050" y="190"/>
                  </a:cubicBezTo>
                  <a:cubicBezTo>
                    <a:pt x="1051" y="141"/>
                    <a:pt x="1053" y="92"/>
                    <a:pt x="1052" y="42"/>
                  </a:cubicBezTo>
                  <a:cubicBezTo>
                    <a:pt x="1052" y="34"/>
                    <a:pt x="1052" y="26"/>
                    <a:pt x="1052" y="17"/>
                  </a:cubicBezTo>
                  <a:cubicBezTo>
                    <a:pt x="1050" y="17"/>
                    <a:pt x="1048" y="16"/>
                    <a:pt x="1047" y="16"/>
                  </a:cubicBezTo>
                  <a:cubicBezTo>
                    <a:pt x="1013" y="7"/>
                    <a:pt x="981" y="3"/>
                    <a:pt x="947" y="0"/>
                  </a:cubicBezTo>
                  <a:cubicBezTo>
                    <a:pt x="944" y="7"/>
                    <a:pt x="941" y="13"/>
                    <a:pt x="939" y="19"/>
                  </a:cubicBezTo>
                  <a:cubicBezTo>
                    <a:pt x="926" y="61"/>
                    <a:pt x="913" y="103"/>
                    <a:pt x="900" y="145"/>
                  </a:cubicBezTo>
                  <a:cubicBezTo>
                    <a:pt x="898" y="152"/>
                    <a:pt x="896" y="159"/>
                    <a:pt x="893" y="166"/>
                  </a:cubicBezTo>
                  <a:lnTo>
                    <a:pt x="834" y="166"/>
                  </a:lnTo>
                  <a:cubicBezTo>
                    <a:pt x="831" y="159"/>
                    <a:pt x="828" y="153"/>
                    <a:pt x="826" y="146"/>
                  </a:cubicBezTo>
                  <a:cubicBezTo>
                    <a:pt x="814" y="106"/>
                    <a:pt x="803" y="67"/>
                    <a:pt x="791" y="27"/>
                  </a:cubicBezTo>
                  <a:cubicBezTo>
                    <a:pt x="788" y="18"/>
                    <a:pt x="787" y="9"/>
                    <a:pt x="778" y="0"/>
                  </a:cubicBezTo>
                  <a:cubicBezTo>
                    <a:pt x="764" y="2"/>
                    <a:pt x="749" y="3"/>
                    <a:pt x="734" y="5"/>
                  </a:cubicBezTo>
                  <a:cubicBezTo>
                    <a:pt x="715" y="8"/>
                    <a:pt x="696" y="12"/>
                    <a:pt x="677" y="17"/>
                  </a:cubicBezTo>
                  <a:cubicBezTo>
                    <a:pt x="671" y="36"/>
                    <a:pt x="674" y="55"/>
                    <a:pt x="674" y="74"/>
                  </a:cubicBezTo>
                  <a:cubicBezTo>
                    <a:pt x="674" y="93"/>
                    <a:pt x="674" y="113"/>
                    <a:pt x="675" y="133"/>
                  </a:cubicBezTo>
                  <a:cubicBezTo>
                    <a:pt x="675" y="138"/>
                    <a:pt x="675" y="144"/>
                    <a:pt x="676" y="149"/>
                  </a:cubicBezTo>
                  <a:cubicBezTo>
                    <a:pt x="676" y="162"/>
                    <a:pt x="677" y="176"/>
                    <a:pt x="678" y="190"/>
                  </a:cubicBezTo>
                  <a:cubicBezTo>
                    <a:pt x="658" y="197"/>
                    <a:pt x="639" y="203"/>
                    <a:pt x="619" y="209"/>
                  </a:cubicBezTo>
                  <a:cubicBezTo>
                    <a:pt x="615" y="203"/>
                    <a:pt x="610" y="198"/>
                    <a:pt x="606" y="192"/>
                  </a:cubicBezTo>
                  <a:cubicBezTo>
                    <a:pt x="602" y="186"/>
                    <a:pt x="598" y="181"/>
                    <a:pt x="594" y="175"/>
                  </a:cubicBezTo>
                  <a:cubicBezTo>
                    <a:pt x="576" y="148"/>
                    <a:pt x="557" y="121"/>
                    <a:pt x="539" y="94"/>
                  </a:cubicBezTo>
                  <a:cubicBezTo>
                    <a:pt x="533" y="86"/>
                    <a:pt x="526" y="78"/>
                    <a:pt x="520" y="70"/>
                  </a:cubicBezTo>
                  <a:cubicBezTo>
                    <a:pt x="495" y="75"/>
                    <a:pt x="452" y="96"/>
                    <a:pt x="423" y="118"/>
                  </a:cubicBezTo>
                  <a:cubicBezTo>
                    <a:pt x="436" y="173"/>
                    <a:pt x="459" y="226"/>
                    <a:pt x="477" y="280"/>
                  </a:cubicBezTo>
                  <a:cubicBezTo>
                    <a:pt x="463" y="295"/>
                    <a:pt x="445" y="304"/>
                    <a:pt x="429" y="317"/>
                  </a:cubicBezTo>
                  <a:cubicBezTo>
                    <a:pt x="423" y="313"/>
                    <a:pt x="418" y="310"/>
                    <a:pt x="413" y="306"/>
                  </a:cubicBezTo>
                  <a:cubicBezTo>
                    <a:pt x="404" y="299"/>
                    <a:pt x="395" y="293"/>
                    <a:pt x="386" y="285"/>
                  </a:cubicBezTo>
                  <a:cubicBezTo>
                    <a:pt x="363" y="268"/>
                    <a:pt x="340" y="250"/>
                    <a:pt x="317" y="233"/>
                  </a:cubicBezTo>
                  <a:cubicBezTo>
                    <a:pt x="308" y="226"/>
                    <a:pt x="300" y="221"/>
                    <a:pt x="290" y="214"/>
                  </a:cubicBezTo>
                  <a:cubicBezTo>
                    <a:pt x="261" y="236"/>
                    <a:pt x="237" y="262"/>
                    <a:pt x="213" y="289"/>
                  </a:cubicBezTo>
                  <a:cubicBezTo>
                    <a:pt x="224" y="309"/>
                    <a:pt x="238" y="327"/>
                    <a:pt x="251" y="344"/>
                  </a:cubicBezTo>
                  <a:lnTo>
                    <a:pt x="251" y="344"/>
                  </a:lnTo>
                  <a:cubicBezTo>
                    <a:pt x="255" y="350"/>
                    <a:pt x="260" y="355"/>
                    <a:pt x="264" y="361"/>
                  </a:cubicBezTo>
                  <a:cubicBezTo>
                    <a:pt x="270" y="369"/>
                    <a:pt x="276" y="377"/>
                    <a:pt x="283" y="385"/>
                  </a:cubicBezTo>
                  <a:cubicBezTo>
                    <a:pt x="289" y="394"/>
                    <a:pt x="296" y="402"/>
                    <a:pt x="302" y="410"/>
                  </a:cubicBezTo>
                  <a:cubicBezTo>
                    <a:pt x="307" y="416"/>
                    <a:pt x="312" y="422"/>
                    <a:pt x="316" y="428"/>
                  </a:cubicBezTo>
                  <a:cubicBezTo>
                    <a:pt x="305" y="446"/>
                    <a:pt x="293" y="463"/>
                    <a:pt x="280" y="478"/>
                  </a:cubicBezTo>
                  <a:cubicBezTo>
                    <a:pt x="226" y="459"/>
                    <a:pt x="173" y="441"/>
                    <a:pt x="121" y="422"/>
                  </a:cubicBezTo>
                  <a:cubicBezTo>
                    <a:pt x="112" y="432"/>
                    <a:pt x="101" y="447"/>
                    <a:pt x="92" y="465"/>
                  </a:cubicBezTo>
                  <a:cubicBezTo>
                    <a:pt x="88" y="471"/>
                    <a:pt x="85" y="478"/>
                    <a:pt x="82" y="484"/>
                  </a:cubicBezTo>
                  <a:cubicBezTo>
                    <a:pt x="80" y="489"/>
                    <a:pt x="78" y="495"/>
                    <a:pt x="76" y="500"/>
                  </a:cubicBezTo>
                  <a:cubicBezTo>
                    <a:pt x="73" y="506"/>
                    <a:pt x="71" y="513"/>
                    <a:pt x="69" y="519"/>
                  </a:cubicBezTo>
                  <a:cubicBezTo>
                    <a:pt x="74" y="523"/>
                    <a:pt x="79" y="529"/>
                    <a:pt x="85" y="533"/>
                  </a:cubicBezTo>
                  <a:cubicBezTo>
                    <a:pt x="118" y="556"/>
                    <a:pt x="151" y="579"/>
                    <a:pt x="184" y="602"/>
                  </a:cubicBezTo>
                  <a:cubicBezTo>
                    <a:pt x="192" y="607"/>
                    <a:pt x="199" y="613"/>
                    <a:pt x="209" y="619"/>
                  </a:cubicBezTo>
                  <a:cubicBezTo>
                    <a:pt x="202" y="638"/>
                    <a:pt x="196" y="657"/>
                    <a:pt x="190" y="676"/>
                  </a:cubicBezTo>
                  <a:cubicBezTo>
                    <a:pt x="187" y="677"/>
                    <a:pt x="185" y="677"/>
                    <a:pt x="182" y="677"/>
                  </a:cubicBezTo>
                  <a:cubicBezTo>
                    <a:pt x="180" y="677"/>
                    <a:pt x="177" y="677"/>
                    <a:pt x="175" y="677"/>
                  </a:cubicBezTo>
                  <a:lnTo>
                    <a:pt x="175" y="677"/>
                  </a:lnTo>
                  <a:cubicBezTo>
                    <a:pt x="173" y="678"/>
                    <a:pt x="172" y="678"/>
                    <a:pt x="170" y="678"/>
                  </a:cubicBezTo>
                  <a:cubicBezTo>
                    <a:pt x="129" y="677"/>
                    <a:pt x="87" y="676"/>
                    <a:pt x="46" y="675"/>
                  </a:cubicBezTo>
                  <a:cubicBezTo>
                    <a:pt x="37" y="675"/>
                    <a:pt x="27" y="676"/>
                    <a:pt x="19" y="677"/>
                  </a:cubicBezTo>
                  <a:cubicBezTo>
                    <a:pt x="11" y="696"/>
                    <a:pt x="6" y="717"/>
                    <a:pt x="3" y="745"/>
                  </a:cubicBezTo>
                  <a:cubicBezTo>
                    <a:pt x="2" y="756"/>
                    <a:pt x="1" y="768"/>
                    <a:pt x="0" y="781"/>
                  </a:cubicBezTo>
                  <a:cubicBezTo>
                    <a:pt x="6" y="784"/>
                    <a:pt x="11" y="787"/>
                    <a:pt x="17" y="789"/>
                  </a:cubicBezTo>
                  <a:cubicBezTo>
                    <a:pt x="30" y="793"/>
                    <a:pt x="43" y="797"/>
                    <a:pt x="55" y="800"/>
                  </a:cubicBezTo>
                  <a:cubicBezTo>
                    <a:pt x="72" y="805"/>
                    <a:pt x="88" y="810"/>
                    <a:pt x="104" y="815"/>
                  </a:cubicBezTo>
                  <a:cubicBezTo>
                    <a:pt x="117" y="819"/>
                    <a:pt x="131" y="823"/>
                    <a:pt x="144" y="827"/>
                  </a:cubicBezTo>
                  <a:cubicBezTo>
                    <a:pt x="151" y="829"/>
                    <a:pt x="158" y="832"/>
                    <a:pt x="165" y="834"/>
                  </a:cubicBezTo>
                  <a:lnTo>
                    <a:pt x="165" y="895"/>
                  </a:lnTo>
                  <a:cubicBezTo>
                    <a:pt x="149" y="900"/>
                    <a:pt x="133" y="905"/>
                    <a:pt x="117" y="909"/>
                  </a:cubicBezTo>
                  <a:lnTo>
                    <a:pt x="117" y="909"/>
                  </a:lnTo>
                  <a:cubicBezTo>
                    <a:pt x="88" y="917"/>
                    <a:pt x="60" y="925"/>
                    <a:pt x="33" y="934"/>
                  </a:cubicBezTo>
                  <a:cubicBezTo>
                    <a:pt x="22" y="938"/>
                    <a:pt x="12" y="942"/>
                    <a:pt x="1" y="946"/>
                  </a:cubicBezTo>
                  <a:cubicBezTo>
                    <a:pt x="0" y="976"/>
                    <a:pt x="6" y="1015"/>
                    <a:pt x="17" y="1051"/>
                  </a:cubicBezTo>
                  <a:cubicBezTo>
                    <a:pt x="29" y="1055"/>
                    <a:pt x="42" y="1054"/>
                    <a:pt x="56" y="1054"/>
                  </a:cubicBezTo>
                  <a:cubicBezTo>
                    <a:pt x="61" y="1054"/>
                    <a:pt x="67" y="1053"/>
                    <a:pt x="72" y="1054"/>
                  </a:cubicBezTo>
                  <a:cubicBezTo>
                    <a:pt x="91" y="1054"/>
                    <a:pt x="110" y="1054"/>
                    <a:pt x="128" y="1053"/>
                  </a:cubicBezTo>
                  <a:lnTo>
                    <a:pt x="131" y="1053"/>
                  </a:lnTo>
                  <a:cubicBezTo>
                    <a:pt x="147" y="1052"/>
                    <a:pt x="163" y="1051"/>
                    <a:pt x="179" y="1050"/>
                  </a:cubicBezTo>
                  <a:lnTo>
                    <a:pt x="188" y="1050"/>
                  </a:lnTo>
                  <a:cubicBezTo>
                    <a:pt x="190" y="1054"/>
                    <a:pt x="192" y="1059"/>
                    <a:pt x="194" y="1063"/>
                  </a:cubicBezTo>
                  <a:cubicBezTo>
                    <a:pt x="200" y="1078"/>
                    <a:pt x="204" y="1094"/>
                    <a:pt x="208" y="1110"/>
                  </a:cubicBezTo>
                  <a:cubicBezTo>
                    <a:pt x="205" y="1112"/>
                    <a:pt x="202" y="1115"/>
                    <a:pt x="198" y="1117"/>
                  </a:cubicBezTo>
                  <a:cubicBezTo>
                    <a:pt x="178" y="1130"/>
                    <a:pt x="158" y="1144"/>
                    <a:pt x="138" y="1158"/>
                  </a:cubicBezTo>
                  <a:cubicBezTo>
                    <a:pt x="115" y="1174"/>
                    <a:pt x="92" y="1191"/>
                    <a:pt x="70" y="1206"/>
                  </a:cubicBezTo>
                  <a:cubicBezTo>
                    <a:pt x="71" y="1213"/>
                    <a:pt x="73" y="1221"/>
                    <a:pt x="76" y="1229"/>
                  </a:cubicBezTo>
                  <a:cubicBezTo>
                    <a:pt x="78" y="1233"/>
                    <a:pt x="79" y="1238"/>
                    <a:pt x="81" y="1242"/>
                  </a:cubicBezTo>
                  <a:lnTo>
                    <a:pt x="81" y="1242"/>
                  </a:lnTo>
                  <a:cubicBezTo>
                    <a:pt x="91" y="1263"/>
                    <a:pt x="104" y="1286"/>
                    <a:pt x="117" y="1305"/>
                  </a:cubicBezTo>
                  <a:cubicBezTo>
                    <a:pt x="124" y="1303"/>
                    <a:pt x="131" y="1302"/>
                    <a:pt x="138" y="1300"/>
                  </a:cubicBezTo>
                  <a:cubicBezTo>
                    <a:pt x="176" y="1287"/>
                    <a:pt x="214" y="1273"/>
                    <a:pt x="252" y="1260"/>
                  </a:cubicBezTo>
                  <a:cubicBezTo>
                    <a:pt x="261" y="1257"/>
                    <a:pt x="270" y="1254"/>
                    <a:pt x="280" y="1250"/>
                  </a:cubicBezTo>
                  <a:cubicBezTo>
                    <a:pt x="292" y="1266"/>
                    <a:pt x="304" y="1282"/>
                    <a:pt x="316" y="1299"/>
                  </a:cubicBezTo>
                  <a:cubicBezTo>
                    <a:pt x="313" y="1304"/>
                    <a:pt x="309" y="1310"/>
                    <a:pt x="306" y="1315"/>
                  </a:cubicBezTo>
                  <a:cubicBezTo>
                    <a:pt x="280" y="1348"/>
                    <a:pt x="255" y="1380"/>
                    <a:pt x="230" y="1413"/>
                  </a:cubicBezTo>
                  <a:cubicBezTo>
                    <a:pt x="224" y="1421"/>
                    <a:pt x="219" y="1429"/>
                    <a:pt x="215" y="1436"/>
                  </a:cubicBezTo>
                  <a:cubicBezTo>
                    <a:pt x="225" y="1456"/>
                    <a:pt x="260" y="1493"/>
                    <a:pt x="290" y="1514"/>
                  </a:cubicBezTo>
                  <a:cubicBezTo>
                    <a:pt x="314" y="1499"/>
                    <a:pt x="337" y="1482"/>
                    <a:pt x="360" y="1464"/>
                  </a:cubicBezTo>
                  <a:cubicBezTo>
                    <a:pt x="382" y="1447"/>
                    <a:pt x="404" y="1429"/>
                    <a:pt x="428" y="1411"/>
                  </a:cubicBezTo>
                  <a:cubicBezTo>
                    <a:pt x="444" y="1423"/>
                    <a:pt x="460" y="1434"/>
                    <a:pt x="477" y="1446"/>
                  </a:cubicBezTo>
                  <a:cubicBezTo>
                    <a:pt x="475" y="1453"/>
                    <a:pt x="474" y="1459"/>
                    <a:pt x="472" y="1465"/>
                  </a:cubicBezTo>
                  <a:cubicBezTo>
                    <a:pt x="458" y="1505"/>
                    <a:pt x="444" y="1545"/>
                    <a:pt x="430" y="1585"/>
                  </a:cubicBezTo>
                  <a:cubicBezTo>
                    <a:pt x="427" y="1593"/>
                    <a:pt x="425" y="1601"/>
                    <a:pt x="423" y="1608"/>
                  </a:cubicBezTo>
                  <a:cubicBezTo>
                    <a:pt x="440" y="1625"/>
                    <a:pt x="485" y="1649"/>
                    <a:pt x="519" y="1659"/>
                  </a:cubicBezTo>
                  <a:cubicBezTo>
                    <a:pt x="524" y="1653"/>
                    <a:pt x="530" y="1646"/>
                    <a:pt x="536" y="1638"/>
                  </a:cubicBezTo>
                  <a:cubicBezTo>
                    <a:pt x="558" y="1606"/>
                    <a:pt x="580" y="1573"/>
                    <a:pt x="603" y="1541"/>
                  </a:cubicBezTo>
                  <a:cubicBezTo>
                    <a:pt x="608" y="1534"/>
                    <a:pt x="612" y="1527"/>
                    <a:pt x="618" y="1520"/>
                  </a:cubicBezTo>
                  <a:cubicBezTo>
                    <a:pt x="639" y="1525"/>
                    <a:pt x="658" y="1531"/>
                    <a:pt x="678" y="1540"/>
                  </a:cubicBezTo>
                  <a:cubicBezTo>
                    <a:pt x="674" y="1597"/>
                    <a:pt x="673" y="1653"/>
                    <a:pt x="674" y="1708"/>
                  </a:cubicBezTo>
                  <a:cubicBezTo>
                    <a:pt x="699" y="1720"/>
                    <a:pt x="746" y="1727"/>
                    <a:pt x="782" y="1726"/>
                  </a:cubicBezTo>
                  <a:cubicBezTo>
                    <a:pt x="803" y="1674"/>
                    <a:pt x="816" y="1618"/>
                    <a:pt x="832" y="1563"/>
                  </a:cubicBezTo>
                  <a:lnTo>
                    <a:pt x="894" y="1563"/>
                  </a:lnTo>
                  <a:cubicBezTo>
                    <a:pt x="911" y="1618"/>
                    <a:pt x="924" y="1673"/>
                    <a:pt x="945" y="1727"/>
                  </a:cubicBezTo>
                  <a:cubicBezTo>
                    <a:pt x="981" y="1727"/>
                    <a:pt x="1015" y="1720"/>
                    <a:pt x="1050" y="1712"/>
                  </a:cubicBezTo>
                  <a:cubicBezTo>
                    <a:pt x="1055" y="1693"/>
                    <a:pt x="1052" y="1674"/>
                    <a:pt x="1052" y="1656"/>
                  </a:cubicBezTo>
                  <a:cubicBezTo>
                    <a:pt x="1053" y="1636"/>
                    <a:pt x="1052" y="1616"/>
                    <a:pt x="1052" y="1597"/>
                  </a:cubicBezTo>
                  <a:lnTo>
                    <a:pt x="1052" y="1539"/>
                  </a:lnTo>
                  <a:cubicBezTo>
                    <a:pt x="1069" y="1531"/>
                    <a:pt x="1088" y="1524"/>
                    <a:pt x="1110" y="1520"/>
                  </a:cubicBezTo>
                  <a:cubicBezTo>
                    <a:pt x="1141" y="1567"/>
                    <a:pt x="1172" y="1615"/>
                    <a:pt x="1206" y="1658"/>
                  </a:cubicBezTo>
                  <a:cubicBezTo>
                    <a:pt x="1230" y="1654"/>
                    <a:pt x="1274" y="1633"/>
                    <a:pt x="1304" y="1610"/>
                  </a:cubicBezTo>
                  <a:cubicBezTo>
                    <a:pt x="1291" y="1556"/>
                    <a:pt x="1268" y="1503"/>
                    <a:pt x="1249" y="1448"/>
                  </a:cubicBezTo>
                  <a:cubicBezTo>
                    <a:pt x="1265" y="1436"/>
                    <a:pt x="1281" y="1424"/>
                    <a:pt x="1298" y="1411"/>
                  </a:cubicBezTo>
                  <a:cubicBezTo>
                    <a:pt x="1304" y="1416"/>
                    <a:pt x="1310" y="1419"/>
                    <a:pt x="1316" y="1424"/>
                  </a:cubicBezTo>
                  <a:cubicBezTo>
                    <a:pt x="1350" y="1449"/>
                    <a:pt x="1383" y="1475"/>
                    <a:pt x="1417" y="1501"/>
                  </a:cubicBezTo>
                  <a:cubicBezTo>
                    <a:pt x="1423" y="1506"/>
                    <a:pt x="1431" y="1510"/>
                    <a:pt x="1437" y="1514"/>
                  </a:cubicBezTo>
                  <a:cubicBezTo>
                    <a:pt x="1462" y="1496"/>
                    <a:pt x="1493" y="1465"/>
                    <a:pt x="1513" y="1439"/>
                  </a:cubicBezTo>
                  <a:cubicBezTo>
                    <a:pt x="1499" y="1414"/>
                    <a:pt x="1481" y="1391"/>
                    <a:pt x="1463" y="1368"/>
                  </a:cubicBezTo>
                  <a:cubicBezTo>
                    <a:pt x="1446" y="1346"/>
                    <a:pt x="1429" y="1324"/>
                    <a:pt x="1411" y="1301"/>
                  </a:cubicBezTo>
                  <a:cubicBezTo>
                    <a:pt x="1416" y="1292"/>
                    <a:pt x="1422" y="1283"/>
                    <a:pt x="1428" y="1275"/>
                  </a:cubicBezTo>
                  <a:cubicBezTo>
                    <a:pt x="1434" y="1267"/>
                    <a:pt x="1440" y="1258"/>
                    <a:pt x="1448" y="1250"/>
                  </a:cubicBezTo>
                  <a:lnTo>
                    <a:pt x="1448" y="1250"/>
                  </a:lnTo>
                  <a:cubicBezTo>
                    <a:pt x="1502" y="1269"/>
                    <a:pt x="1555" y="1292"/>
                    <a:pt x="1609" y="1305"/>
                  </a:cubicBezTo>
                  <a:cubicBezTo>
                    <a:pt x="1628" y="1280"/>
                    <a:pt x="1648" y="1242"/>
                    <a:pt x="1658" y="1210"/>
                  </a:cubicBezTo>
                  <a:cubicBezTo>
                    <a:pt x="1654" y="1206"/>
                    <a:pt x="1650" y="1201"/>
                    <a:pt x="1645" y="1198"/>
                  </a:cubicBezTo>
                  <a:cubicBezTo>
                    <a:pt x="1611" y="1174"/>
                    <a:pt x="1577" y="1150"/>
                    <a:pt x="1543" y="1127"/>
                  </a:cubicBezTo>
                  <a:cubicBezTo>
                    <a:pt x="1535" y="1121"/>
                    <a:pt x="1527" y="1116"/>
                    <a:pt x="1519" y="1110"/>
                  </a:cubicBezTo>
                  <a:cubicBezTo>
                    <a:pt x="1524" y="1089"/>
                    <a:pt x="1530" y="1070"/>
                    <a:pt x="1539" y="1050"/>
                  </a:cubicBezTo>
                  <a:cubicBezTo>
                    <a:pt x="1552" y="1051"/>
                    <a:pt x="1565" y="1052"/>
                    <a:pt x="1578" y="1052"/>
                  </a:cubicBezTo>
                  <a:cubicBezTo>
                    <a:pt x="1591" y="1053"/>
                    <a:pt x="1604" y="1053"/>
                    <a:pt x="1618" y="1053"/>
                  </a:cubicBezTo>
                  <a:cubicBezTo>
                    <a:pt x="1648" y="1054"/>
                    <a:pt x="1678" y="1054"/>
                    <a:pt x="1709" y="1053"/>
                  </a:cubicBezTo>
                  <a:cubicBezTo>
                    <a:pt x="1718" y="1033"/>
                    <a:pt x="1718" y="1011"/>
                    <a:pt x="1723" y="990"/>
                  </a:cubicBezTo>
                  <a:cubicBezTo>
                    <a:pt x="1724" y="984"/>
                    <a:pt x="1723" y="978"/>
                    <a:pt x="1726" y="973"/>
                  </a:cubicBezTo>
                  <a:cubicBezTo>
                    <a:pt x="1727" y="970"/>
                    <a:pt x="1732" y="967"/>
                    <a:pt x="1735" y="964"/>
                  </a:cubicBezTo>
                  <a:lnTo>
                    <a:pt x="1735" y="947"/>
                  </a:lnTo>
                  <a:cubicBezTo>
                    <a:pt x="1706" y="938"/>
                    <a:pt x="1677" y="929"/>
                    <a:pt x="1649" y="920"/>
                  </a:cubicBezTo>
                  <a:cubicBezTo>
                    <a:pt x="1620" y="912"/>
                    <a:pt x="1591" y="904"/>
                    <a:pt x="1561" y="895"/>
                  </a:cubicBezTo>
                  <a:lnTo>
                    <a:pt x="1561" y="835"/>
                  </a:lnTo>
                  <a:cubicBezTo>
                    <a:pt x="1567" y="833"/>
                    <a:pt x="1571" y="830"/>
                    <a:pt x="1575" y="82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CE3C8E24-27FF-43C1-93BF-82B79F0E9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00600" y="2590800"/>
              <a:ext cx="274638" cy="276225"/>
            </a:xfrm>
            <a:custGeom>
              <a:avLst/>
              <a:gdLst>
                <a:gd name="T0" fmla="*/ 284 w 608"/>
                <a:gd name="T1" fmla="*/ 1 h 608"/>
                <a:gd name="T2" fmla="*/ 263 w 608"/>
                <a:gd name="T3" fmla="*/ 3 h 608"/>
                <a:gd name="T4" fmla="*/ 245 w 608"/>
                <a:gd name="T5" fmla="*/ 6 h 608"/>
                <a:gd name="T6" fmla="*/ 230 w 608"/>
                <a:gd name="T7" fmla="*/ 10 h 608"/>
                <a:gd name="T8" fmla="*/ 223 w 608"/>
                <a:gd name="T9" fmla="*/ 12 h 608"/>
                <a:gd name="T10" fmla="*/ 185 w 608"/>
                <a:gd name="T11" fmla="*/ 25 h 608"/>
                <a:gd name="T12" fmla="*/ 169 w 608"/>
                <a:gd name="T13" fmla="*/ 33 h 608"/>
                <a:gd name="T14" fmla="*/ 138 w 608"/>
                <a:gd name="T15" fmla="*/ 51 h 608"/>
                <a:gd name="T16" fmla="*/ 123 w 608"/>
                <a:gd name="T17" fmla="*/ 61 h 608"/>
                <a:gd name="T18" fmla="*/ 107 w 608"/>
                <a:gd name="T19" fmla="*/ 73 h 608"/>
                <a:gd name="T20" fmla="*/ 95 w 608"/>
                <a:gd name="T21" fmla="*/ 85 h 608"/>
                <a:gd name="T22" fmla="*/ 67 w 608"/>
                <a:gd name="T23" fmla="*/ 115 h 608"/>
                <a:gd name="T24" fmla="*/ 56 w 608"/>
                <a:gd name="T25" fmla="*/ 129 h 608"/>
                <a:gd name="T26" fmla="*/ 50 w 608"/>
                <a:gd name="T27" fmla="*/ 139 h 608"/>
                <a:gd name="T28" fmla="*/ 36 w 608"/>
                <a:gd name="T29" fmla="*/ 161 h 608"/>
                <a:gd name="T30" fmla="*/ 13 w 608"/>
                <a:gd name="T31" fmla="*/ 215 h 608"/>
                <a:gd name="T32" fmla="*/ 2 w 608"/>
                <a:gd name="T33" fmla="*/ 271 h 608"/>
                <a:gd name="T34" fmla="*/ 0 w 608"/>
                <a:gd name="T35" fmla="*/ 290 h 608"/>
                <a:gd name="T36" fmla="*/ 0 w 608"/>
                <a:gd name="T37" fmla="*/ 307 h 608"/>
                <a:gd name="T38" fmla="*/ 1 w 608"/>
                <a:gd name="T39" fmla="*/ 334 h 608"/>
                <a:gd name="T40" fmla="*/ 3 w 608"/>
                <a:gd name="T41" fmla="*/ 350 h 608"/>
                <a:gd name="T42" fmla="*/ 6 w 608"/>
                <a:gd name="T43" fmla="*/ 365 h 608"/>
                <a:gd name="T44" fmla="*/ 17 w 608"/>
                <a:gd name="T45" fmla="*/ 406 h 608"/>
                <a:gd name="T46" fmla="*/ 23 w 608"/>
                <a:gd name="T47" fmla="*/ 420 h 608"/>
                <a:gd name="T48" fmla="*/ 29 w 608"/>
                <a:gd name="T49" fmla="*/ 433 h 608"/>
                <a:gd name="T50" fmla="*/ 36 w 608"/>
                <a:gd name="T51" fmla="*/ 448 h 608"/>
                <a:gd name="T52" fmla="*/ 52 w 608"/>
                <a:gd name="T53" fmla="*/ 474 h 608"/>
                <a:gd name="T54" fmla="*/ 59 w 608"/>
                <a:gd name="T55" fmla="*/ 484 h 608"/>
                <a:gd name="T56" fmla="*/ 70 w 608"/>
                <a:gd name="T57" fmla="*/ 497 h 608"/>
                <a:gd name="T58" fmla="*/ 112 w 608"/>
                <a:gd name="T59" fmla="*/ 539 h 608"/>
                <a:gd name="T60" fmla="*/ 134 w 608"/>
                <a:gd name="T61" fmla="*/ 556 h 608"/>
                <a:gd name="T62" fmla="*/ 145 w 608"/>
                <a:gd name="T63" fmla="*/ 563 h 608"/>
                <a:gd name="T64" fmla="*/ 167 w 608"/>
                <a:gd name="T65" fmla="*/ 575 h 608"/>
                <a:gd name="T66" fmla="*/ 185 w 608"/>
                <a:gd name="T67" fmla="*/ 584 h 608"/>
                <a:gd name="T68" fmla="*/ 210 w 608"/>
                <a:gd name="T69" fmla="*/ 593 h 608"/>
                <a:gd name="T70" fmla="*/ 246 w 608"/>
                <a:gd name="T71" fmla="*/ 602 h 608"/>
                <a:gd name="T72" fmla="*/ 271 w 608"/>
                <a:gd name="T73" fmla="*/ 606 h 608"/>
                <a:gd name="T74" fmla="*/ 283 w 608"/>
                <a:gd name="T75" fmla="*/ 607 h 608"/>
                <a:gd name="T76" fmla="*/ 306 w 608"/>
                <a:gd name="T77" fmla="*/ 608 h 608"/>
                <a:gd name="T78" fmla="*/ 348 w 608"/>
                <a:gd name="T79" fmla="*/ 605 h 608"/>
                <a:gd name="T80" fmla="*/ 366 w 608"/>
                <a:gd name="T81" fmla="*/ 602 h 608"/>
                <a:gd name="T82" fmla="*/ 380 w 608"/>
                <a:gd name="T83" fmla="*/ 598 h 608"/>
                <a:gd name="T84" fmla="*/ 402 w 608"/>
                <a:gd name="T85" fmla="*/ 592 h 608"/>
                <a:gd name="T86" fmla="*/ 421 w 608"/>
                <a:gd name="T87" fmla="*/ 584 h 608"/>
                <a:gd name="T88" fmla="*/ 448 w 608"/>
                <a:gd name="T89" fmla="*/ 571 h 608"/>
                <a:gd name="T90" fmla="*/ 461 w 608"/>
                <a:gd name="T91" fmla="*/ 564 h 608"/>
                <a:gd name="T92" fmla="*/ 524 w 608"/>
                <a:gd name="T93" fmla="*/ 513 h 608"/>
                <a:gd name="T94" fmla="*/ 552 w 608"/>
                <a:gd name="T95" fmla="*/ 479 h 608"/>
                <a:gd name="T96" fmla="*/ 566 w 608"/>
                <a:gd name="T97" fmla="*/ 456 h 608"/>
                <a:gd name="T98" fmla="*/ 573 w 608"/>
                <a:gd name="T99" fmla="*/ 443 h 608"/>
                <a:gd name="T100" fmla="*/ 589 w 608"/>
                <a:gd name="T101" fmla="*/ 409 h 608"/>
                <a:gd name="T102" fmla="*/ 605 w 608"/>
                <a:gd name="T103" fmla="*/ 339 h 608"/>
                <a:gd name="T104" fmla="*/ 302 w 608"/>
                <a:gd name="T105" fmla="*/ 1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8" h="608">
                  <a:moveTo>
                    <a:pt x="302" y="1"/>
                  </a:moveTo>
                  <a:cubicBezTo>
                    <a:pt x="296" y="1"/>
                    <a:pt x="290" y="1"/>
                    <a:pt x="284" y="1"/>
                  </a:cubicBezTo>
                  <a:cubicBezTo>
                    <a:pt x="279" y="2"/>
                    <a:pt x="274" y="2"/>
                    <a:pt x="269" y="3"/>
                  </a:cubicBezTo>
                  <a:cubicBezTo>
                    <a:pt x="267" y="3"/>
                    <a:pt x="265" y="3"/>
                    <a:pt x="263" y="3"/>
                  </a:cubicBezTo>
                  <a:cubicBezTo>
                    <a:pt x="259" y="4"/>
                    <a:pt x="256" y="4"/>
                    <a:pt x="252" y="5"/>
                  </a:cubicBezTo>
                  <a:cubicBezTo>
                    <a:pt x="250" y="5"/>
                    <a:pt x="248" y="6"/>
                    <a:pt x="245" y="6"/>
                  </a:cubicBezTo>
                  <a:cubicBezTo>
                    <a:pt x="243" y="7"/>
                    <a:pt x="240" y="7"/>
                    <a:pt x="237" y="8"/>
                  </a:cubicBezTo>
                  <a:cubicBezTo>
                    <a:pt x="235" y="9"/>
                    <a:pt x="232" y="9"/>
                    <a:pt x="230" y="10"/>
                  </a:cubicBezTo>
                  <a:cubicBezTo>
                    <a:pt x="228" y="10"/>
                    <a:pt x="225" y="11"/>
                    <a:pt x="223" y="12"/>
                  </a:cubicBezTo>
                  <a:lnTo>
                    <a:pt x="223" y="12"/>
                  </a:lnTo>
                  <a:cubicBezTo>
                    <a:pt x="220" y="12"/>
                    <a:pt x="218" y="13"/>
                    <a:pt x="216" y="14"/>
                  </a:cubicBezTo>
                  <a:cubicBezTo>
                    <a:pt x="205" y="17"/>
                    <a:pt x="195" y="21"/>
                    <a:pt x="185" y="25"/>
                  </a:cubicBezTo>
                  <a:lnTo>
                    <a:pt x="184" y="26"/>
                  </a:lnTo>
                  <a:cubicBezTo>
                    <a:pt x="179" y="28"/>
                    <a:pt x="174" y="30"/>
                    <a:pt x="169" y="33"/>
                  </a:cubicBezTo>
                  <a:cubicBezTo>
                    <a:pt x="163" y="36"/>
                    <a:pt x="157" y="39"/>
                    <a:pt x="152" y="42"/>
                  </a:cubicBezTo>
                  <a:cubicBezTo>
                    <a:pt x="147" y="44"/>
                    <a:pt x="142" y="47"/>
                    <a:pt x="138" y="51"/>
                  </a:cubicBezTo>
                  <a:lnTo>
                    <a:pt x="135" y="52"/>
                  </a:lnTo>
                  <a:cubicBezTo>
                    <a:pt x="131" y="55"/>
                    <a:pt x="127" y="58"/>
                    <a:pt x="123" y="61"/>
                  </a:cubicBezTo>
                  <a:cubicBezTo>
                    <a:pt x="121" y="62"/>
                    <a:pt x="120" y="63"/>
                    <a:pt x="118" y="65"/>
                  </a:cubicBezTo>
                  <a:cubicBezTo>
                    <a:pt x="114" y="67"/>
                    <a:pt x="111" y="70"/>
                    <a:pt x="107" y="73"/>
                  </a:cubicBezTo>
                  <a:lnTo>
                    <a:pt x="104" y="76"/>
                  </a:lnTo>
                  <a:cubicBezTo>
                    <a:pt x="101" y="79"/>
                    <a:pt x="98" y="82"/>
                    <a:pt x="95" y="85"/>
                  </a:cubicBezTo>
                  <a:cubicBezTo>
                    <a:pt x="89" y="90"/>
                    <a:pt x="84" y="96"/>
                    <a:pt x="78" y="102"/>
                  </a:cubicBezTo>
                  <a:cubicBezTo>
                    <a:pt x="75" y="106"/>
                    <a:pt x="71" y="110"/>
                    <a:pt x="67" y="115"/>
                  </a:cubicBezTo>
                  <a:cubicBezTo>
                    <a:pt x="63" y="119"/>
                    <a:pt x="60" y="124"/>
                    <a:pt x="56" y="129"/>
                  </a:cubicBezTo>
                  <a:lnTo>
                    <a:pt x="56" y="129"/>
                  </a:lnTo>
                  <a:lnTo>
                    <a:pt x="56" y="130"/>
                  </a:lnTo>
                  <a:cubicBezTo>
                    <a:pt x="54" y="133"/>
                    <a:pt x="52" y="136"/>
                    <a:pt x="50" y="139"/>
                  </a:cubicBezTo>
                  <a:cubicBezTo>
                    <a:pt x="47" y="142"/>
                    <a:pt x="45" y="145"/>
                    <a:pt x="43" y="149"/>
                  </a:cubicBezTo>
                  <a:cubicBezTo>
                    <a:pt x="41" y="153"/>
                    <a:pt x="39" y="157"/>
                    <a:pt x="36" y="161"/>
                  </a:cubicBezTo>
                  <a:cubicBezTo>
                    <a:pt x="29" y="174"/>
                    <a:pt x="23" y="187"/>
                    <a:pt x="18" y="201"/>
                  </a:cubicBezTo>
                  <a:cubicBezTo>
                    <a:pt x="16" y="206"/>
                    <a:pt x="15" y="211"/>
                    <a:pt x="13" y="215"/>
                  </a:cubicBezTo>
                  <a:cubicBezTo>
                    <a:pt x="12" y="219"/>
                    <a:pt x="11" y="223"/>
                    <a:pt x="10" y="227"/>
                  </a:cubicBezTo>
                  <a:cubicBezTo>
                    <a:pt x="6" y="241"/>
                    <a:pt x="3" y="256"/>
                    <a:pt x="2" y="271"/>
                  </a:cubicBezTo>
                  <a:lnTo>
                    <a:pt x="1" y="280"/>
                  </a:lnTo>
                  <a:cubicBezTo>
                    <a:pt x="0" y="283"/>
                    <a:pt x="0" y="287"/>
                    <a:pt x="0" y="290"/>
                  </a:cubicBezTo>
                  <a:cubicBezTo>
                    <a:pt x="0" y="295"/>
                    <a:pt x="0" y="300"/>
                    <a:pt x="0" y="304"/>
                  </a:cubicBezTo>
                  <a:lnTo>
                    <a:pt x="0" y="307"/>
                  </a:lnTo>
                  <a:cubicBezTo>
                    <a:pt x="0" y="313"/>
                    <a:pt x="0" y="318"/>
                    <a:pt x="0" y="323"/>
                  </a:cubicBezTo>
                  <a:cubicBezTo>
                    <a:pt x="0" y="327"/>
                    <a:pt x="1" y="331"/>
                    <a:pt x="1" y="334"/>
                  </a:cubicBezTo>
                  <a:lnTo>
                    <a:pt x="2" y="338"/>
                  </a:lnTo>
                  <a:cubicBezTo>
                    <a:pt x="2" y="342"/>
                    <a:pt x="2" y="346"/>
                    <a:pt x="3" y="350"/>
                  </a:cubicBezTo>
                  <a:lnTo>
                    <a:pt x="4" y="354"/>
                  </a:lnTo>
                  <a:cubicBezTo>
                    <a:pt x="4" y="358"/>
                    <a:pt x="5" y="361"/>
                    <a:pt x="6" y="365"/>
                  </a:cubicBezTo>
                  <a:cubicBezTo>
                    <a:pt x="7" y="371"/>
                    <a:pt x="9" y="378"/>
                    <a:pt x="10" y="384"/>
                  </a:cubicBezTo>
                  <a:cubicBezTo>
                    <a:pt x="12" y="391"/>
                    <a:pt x="15" y="398"/>
                    <a:pt x="17" y="406"/>
                  </a:cubicBezTo>
                  <a:lnTo>
                    <a:pt x="19" y="409"/>
                  </a:lnTo>
                  <a:cubicBezTo>
                    <a:pt x="20" y="413"/>
                    <a:pt x="21" y="416"/>
                    <a:pt x="23" y="420"/>
                  </a:cubicBezTo>
                  <a:lnTo>
                    <a:pt x="24" y="423"/>
                  </a:lnTo>
                  <a:cubicBezTo>
                    <a:pt x="26" y="426"/>
                    <a:pt x="27" y="430"/>
                    <a:pt x="29" y="433"/>
                  </a:cubicBezTo>
                  <a:lnTo>
                    <a:pt x="31" y="437"/>
                  </a:lnTo>
                  <a:cubicBezTo>
                    <a:pt x="32" y="441"/>
                    <a:pt x="34" y="444"/>
                    <a:pt x="36" y="448"/>
                  </a:cubicBezTo>
                  <a:cubicBezTo>
                    <a:pt x="39" y="452"/>
                    <a:pt x="41" y="456"/>
                    <a:pt x="44" y="461"/>
                  </a:cubicBezTo>
                  <a:cubicBezTo>
                    <a:pt x="46" y="465"/>
                    <a:pt x="49" y="469"/>
                    <a:pt x="52" y="474"/>
                  </a:cubicBezTo>
                  <a:cubicBezTo>
                    <a:pt x="54" y="477"/>
                    <a:pt x="57" y="480"/>
                    <a:pt x="59" y="484"/>
                  </a:cubicBezTo>
                  <a:lnTo>
                    <a:pt x="59" y="484"/>
                  </a:lnTo>
                  <a:lnTo>
                    <a:pt x="62" y="487"/>
                  </a:lnTo>
                  <a:cubicBezTo>
                    <a:pt x="64" y="490"/>
                    <a:pt x="67" y="494"/>
                    <a:pt x="70" y="497"/>
                  </a:cubicBezTo>
                  <a:cubicBezTo>
                    <a:pt x="72" y="500"/>
                    <a:pt x="74" y="502"/>
                    <a:pt x="76" y="505"/>
                  </a:cubicBezTo>
                  <a:cubicBezTo>
                    <a:pt x="87" y="517"/>
                    <a:pt x="99" y="529"/>
                    <a:pt x="112" y="539"/>
                  </a:cubicBezTo>
                  <a:cubicBezTo>
                    <a:pt x="116" y="543"/>
                    <a:pt x="120" y="546"/>
                    <a:pt x="125" y="549"/>
                  </a:cubicBezTo>
                  <a:cubicBezTo>
                    <a:pt x="128" y="551"/>
                    <a:pt x="131" y="554"/>
                    <a:pt x="134" y="556"/>
                  </a:cubicBezTo>
                  <a:lnTo>
                    <a:pt x="138" y="558"/>
                  </a:lnTo>
                  <a:cubicBezTo>
                    <a:pt x="140" y="560"/>
                    <a:pt x="143" y="562"/>
                    <a:pt x="145" y="563"/>
                  </a:cubicBezTo>
                  <a:cubicBezTo>
                    <a:pt x="149" y="565"/>
                    <a:pt x="153" y="568"/>
                    <a:pt x="157" y="570"/>
                  </a:cubicBezTo>
                  <a:cubicBezTo>
                    <a:pt x="160" y="572"/>
                    <a:pt x="163" y="574"/>
                    <a:pt x="167" y="575"/>
                  </a:cubicBezTo>
                  <a:cubicBezTo>
                    <a:pt x="169" y="577"/>
                    <a:pt x="172" y="578"/>
                    <a:pt x="175" y="579"/>
                  </a:cubicBezTo>
                  <a:cubicBezTo>
                    <a:pt x="178" y="581"/>
                    <a:pt x="182" y="582"/>
                    <a:pt x="185" y="584"/>
                  </a:cubicBezTo>
                  <a:cubicBezTo>
                    <a:pt x="190" y="586"/>
                    <a:pt x="194" y="588"/>
                    <a:pt x="198" y="589"/>
                  </a:cubicBezTo>
                  <a:cubicBezTo>
                    <a:pt x="202" y="591"/>
                    <a:pt x="206" y="592"/>
                    <a:pt x="210" y="593"/>
                  </a:cubicBezTo>
                  <a:cubicBezTo>
                    <a:pt x="212" y="594"/>
                    <a:pt x="215" y="595"/>
                    <a:pt x="218" y="596"/>
                  </a:cubicBezTo>
                  <a:cubicBezTo>
                    <a:pt x="227" y="598"/>
                    <a:pt x="236" y="601"/>
                    <a:pt x="246" y="602"/>
                  </a:cubicBezTo>
                  <a:cubicBezTo>
                    <a:pt x="249" y="603"/>
                    <a:pt x="253" y="604"/>
                    <a:pt x="257" y="604"/>
                  </a:cubicBezTo>
                  <a:cubicBezTo>
                    <a:pt x="262" y="605"/>
                    <a:pt x="266" y="606"/>
                    <a:pt x="271" y="606"/>
                  </a:cubicBezTo>
                  <a:lnTo>
                    <a:pt x="273" y="606"/>
                  </a:lnTo>
                  <a:cubicBezTo>
                    <a:pt x="276" y="607"/>
                    <a:pt x="279" y="607"/>
                    <a:pt x="283" y="607"/>
                  </a:cubicBezTo>
                  <a:cubicBezTo>
                    <a:pt x="285" y="608"/>
                    <a:pt x="288" y="608"/>
                    <a:pt x="291" y="608"/>
                  </a:cubicBezTo>
                  <a:cubicBezTo>
                    <a:pt x="296" y="608"/>
                    <a:pt x="301" y="608"/>
                    <a:pt x="306" y="608"/>
                  </a:cubicBezTo>
                  <a:cubicBezTo>
                    <a:pt x="315" y="608"/>
                    <a:pt x="325" y="608"/>
                    <a:pt x="334" y="607"/>
                  </a:cubicBezTo>
                  <a:cubicBezTo>
                    <a:pt x="339" y="606"/>
                    <a:pt x="344" y="605"/>
                    <a:pt x="348" y="605"/>
                  </a:cubicBezTo>
                  <a:cubicBezTo>
                    <a:pt x="351" y="604"/>
                    <a:pt x="355" y="604"/>
                    <a:pt x="358" y="603"/>
                  </a:cubicBezTo>
                  <a:cubicBezTo>
                    <a:pt x="360" y="603"/>
                    <a:pt x="363" y="602"/>
                    <a:pt x="366" y="602"/>
                  </a:cubicBezTo>
                  <a:lnTo>
                    <a:pt x="366" y="601"/>
                  </a:lnTo>
                  <a:cubicBezTo>
                    <a:pt x="371" y="601"/>
                    <a:pt x="376" y="599"/>
                    <a:pt x="380" y="598"/>
                  </a:cubicBezTo>
                  <a:cubicBezTo>
                    <a:pt x="384" y="597"/>
                    <a:pt x="388" y="596"/>
                    <a:pt x="392" y="595"/>
                  </a:cubicBezTo>
                  <a:cubicBezTo>
                    <a:pt x="395" y="594"/>
                    <a:pt x="398" y="593"/>
                    <a:pt x="402" y="592"/>
                  </a:cubicBezTo>
                  <a:cubicBezTo>
                    <a:pt x="405" y="591"/>
                    <a:pt x="408" y="590"/>
                    <a:pt x="410" y="588"/>
                  </a:cubicBezTo>
                  <a:cubicBezTo>
                    <a:pt x="414" y="587"/>
                    <a:pt x="418" y="586"/>
                    <a:pt x="421" y="584"/>
                  </a:cubicBezTo>
                  <a:cubicBezTo>
                    <a:pt x="426" y="582"/>
                    <a:pt x="431" y="580"/>
                    <a:pt x="435" y="578"/>
                  </a:cubicBezTo>
                  <a:cubicBezTo>
                    <a:pt x="440" y="576"/>
                    <a:pt x="444" y="573"/>
                    <a:pt x="448" y="571"/>
                  </a:cubicBezTo>
                  <a:lnTo>
                    <a:pt x="449" y="571"/>
                  </a:lnTo>
                  <a:cubicBezTo>
                    <a:pt x="453" y="568"/>
                    <a:pt x="457" y="566"/>
                    <a:pt x="461" y="564"/>
                  </a:cubicBezTo>
                  <a:cubicBezTo>
                    <a:pt x="481" y="551"/>
                    <a:pt x="500" y="537"/>
                    <a:pt x="517" y="520"/>
                  </a:cubicBezTo>
                  <a:cubicBezTo>
                    <a:pt x="519" y="518"/>
                    <a:pt x="521" y="515"/>
                    <a:pt x="524" y="513"/>
                  </a:cubicBezTo>
                  <a:cubicBezTo>
                    <a:pt x="531" y="505"/>
                    <a:pt x="538" y="498"/>
                    <a:pt x="544" y="490"/>
                  </a:cubicBezTo>
                  <a:cubicBezTo>
                    <a:pt x="547" y="486"/>
                    <a:pt x="549" y="482"/>
                    <a:pt x="552" y="479"/>
                  </a:cubicBezTo>
                  <a:cubicBezTo>
                    <a:pt x="554" y="475"/>
                    <a:pt x="557" y="471"/>
                    <a:pt x="559" y="467"/>
                  </a:cubicBezTo>
                  <a:cubicBezTo>
                    <a:pt x="562" y="464"/>
                    <a:pt x="564" y="460"/>
                    <a:pt x="566" y="456"/>
                  </a:cubicBezTo>
                  <a:cubicBezTo>
                    <a:pt x="569" y="452"/>
                    <a:pt x="571" y="448"/>
                    <a:pt x="573" y="444"/>
                  </a:cubicBezTo>
                  <a:lnTo>
                    <a:pt x="573" y="443"/>
                  </a:lnTo>
                  <a:cubicBezTo>
                    <a:pt x="575" y="440"/>
                    <a:pt x="577" y="437"/>
                    <a:pt x="578" y="433"/>
                  </a:cubicBezTo>
                  <a:cubicBezTo>
                    <a:pt x="582" y="425"/>
                    <a:pt x="586" y="417"/>
                    <a:pt x="589" y="409"/>
                  </a:cubicBezTo>
                  <a:cubicBezTo>
                    <a:pt x="590" y="406"/>
                    <a:pt x="591" y="402"/>
                    <a:pt x="592" y="399"/>
                  </a:cubicBezTo>
                  <a:cubicBezTo>
                    <a:pt x="599" y="379"/>
                    <a:pt x="603" y="359"/>
                    <a:pt x="605" y="339"/>
                  </a:cubicBezTo>
                  <a:cubicBezTo>
                    <a:pt x="606" y="327"/>
                    <a:pt x="607" y="315"/>
                    <a:pt x="607" y="303"/>
                  </a:cubicBezTo>
                  <a:cubicBezTo>
                    <a:pt x="608" y="136"/>
                    <a:pt x="467" y="0"/>
                    <a:pt x="302" y="1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492A98B7-7FCB-4947-B579-66507BED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38713" y="2447925"/>
              <a:ext cx="555625" cy="561975"/>
            </a:xfrm>
            <a:custGeom>
              <a:avLst/>
              <a:gdLst>
                <a:gd name="T0" fmla="*/ 616 w 1231"/>
                <a:gd name="T1" fmla="*/ 0 h 1230"/>
                <a:gd name="T2" fmla="*/ 563 w 1231"/>
                <a:gd name="T3" fmla="*/ 2 h 1230"/>
                <a:gd name="T4" fmla="*/ 328 w 1231"/>
                <a:gd name="T5" fmla="*/ 71 h 1230"/>
                <a:gd name="T6" fmla="*/ 186 w 1231"/>
                <a:gd name="T7" fmla="*/ 175 h 1230"/>
                <a:gd name="T8" fmla="*/ 156 w 1231"/>
                <a:gd name="T9" fmla="*/ 206 h 1230"/>
                <a:gd name="T10" fmla="*/ 77 w 1231"/>
                <a:gd name="T11" fmla="*/ 318 h 1230"/>
                <a:gd name="T12" fmla="*/ 9 w 1231"/>
                <a:gd name="T13" fmla="*/ 514 h 1230"/>
                <a:gd name="T14" fmla="*/ 0 w 1231"/>
                <a:gd name="T15" fmla="*/ 615 h 1230"/>
                <a:gd name="T16" fmla="*/ 6 w 1231"/>
                <a:gd name="T17" fmla="*/ 698 h 1230"/>
                <a:gd name="T18" fmla="*/ 15 w 1231"/>
                <a:gd name="T19" fmla="*/ 748 h 1230"/>
                <a:gd name="T20" fmla="*/ 39 w 1231"/>
                <a:gd name="T21" fmla="*/ 830 h 1230"/>
                <a:gd name="T22" fmla="*/ 71 w 1231"/>
                <a:gd name="T23" fmla="*/ 901 h 1230"/>
                <a:gd name="T24" fmla="*/ 616 w 1231"/>
                <a:gd name="T25" fmla="*/ 1230 h 1230"/>
                <a:gd name="T26" fmla="*/ 716 w 1231"/>
                <a:gd name="T27" fmla="*/ 1222 h 1230"/>
                <a:gd name="T28" fmla="*/ 1228 w 1231"/>
                <a:gd name="T29" fmla="*/ 667 h 1230"/>
                <a:gd name="T30" fmla="*/ 1231 w 1231"/>
                <a:gd name="T31" fmla="*/ 615 h 1230"/>
                <a:gd name="T32" fmla="*/ 616 w 1231"/>
                <a:gd name="T33" fmla="*/ 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1" h="1230">
                  <a:moveTo>
                    <a:pt x="616" y="0"/>
                  </a:moveTo>
                  <a:cubicBezTo>
                    <a:pt x="598" y="0"/>
                    <a:pt x="580" y="0"/>
                    <a:pt x="563" y="2"/>
                  </a:cubicBezTo>
                  <a:cubicBezTo>
                    <a:pt x="479" y="9"/>
                    <a:pt x="399" y="33"/>
                    <a:pt x="328" y="71"/>
                  </a:cubicBezTo>
                  <a:cubicBezTo>
                    <a:pt x="276" y="99"/>
                    <a:pt x="228" y="134"/>
                    <a:pt x="186" y="175"/>
                  </a:cubicBezTo>
                  <a:cubicBezTo>
                    <a:pt x="175" y="185"/>
                    <a:pt x="165" y="196"/>
                    <a:pt x="156" y="206"/>
                  </a:cubicBezTo>
                  <a:cubicBezTo>
                    <a:pt x="125" y="240"/>
                    <a:pt x="99" y="278"/>
                    <a:pt x="77" y="318"/>
                  </a:cubicBezTo>
                  <a:cubicBezTo>
                    <a:pt x="44" y="378"/>
                    <a:pt x="20" y="444"/>
                    <a:pt x="9" y="514"/>
                  </a:cubicBezTo>
                  <a:cubicBezTo>
                    <a:pt x="3" y="547"/>
                    <a:pt x="0" y="581"/>
                    <a:pt x="0" y="615"/>
                  </a:cubicBezTo>
                  <a:cubicBezTo>
                    <a:pt x="0" y="643"/>
                    <a:pt x="2" y="671"/>
                    <a:pt x="6" y="698"/>
                  </a:cubicBezTo>
                  <a:cubicBezTo>
                    <a:pt x="8" y="715"/>
                    <a:pt x="11" y="732"/>
                    <a:pt x="15" y="748"/>
                  </a:cubicBezTo>
                  <a:cubicBezTo>
                    <a:pt x="21" y="776"/>
                    <a:pt x="29" y="803"/>
                    <a:pt x="39" y="830"/>
                  </a:cubicBezTo>
                  <a:cubicBezTo>
                    <a:pt x="48" y="854"/>
                    <a:pt x="59" y="878"/>
                    <a:pt x="71" y="901"/>
                  </a:cubicBezTo>
                  <a:cubicBezTo>
                    <a:pt x="174" y="1097"/>
                    <a:pt x="379" y="1230"/>
                    <a:pt x="616" y="1230"/>
                  </a:cubicBezTo>
                  <a:cubicBezTo>
                    <a:pt x="650" y="1230"/>
                    <a:pt x="683" y="1227"/>
                    <a:pt x="716" y="1222"/>
                  </a:cubicBezTo>
                  <a:cubicBezTo>
                    <a:pt x="991" y="1177"/>
                    <a:pt x="1205" y="949"/>
                    <a:pt x="1228" y="667"/>
                  </a:cubicBezTo>
                  <a:cubicBezTo>
                    <a:pt x="1230" y="650"/>
                    <a:pt x="1231" y="632"/>
                    <a:pt x="1231" y="615"/>
                  </a:cubicBezTo>
                  <a:cubicBezTo>
                    <a:pt x="1231" y="275"/>
                    <a:pt x="955" y="0"/>
                    <a:pt x="616" y="0"/>
                  </a:cubicBezTo>
                </a:path>
              </a:pathLst>
            </a:cu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9E9EAF89-10B1-4EB9-B57E-3395819F9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4088" y="2673350"/>
              <a:ext cx="177800" cy="134938"/>
            </a:xfrm>
            <a:custGeom>
              <a:avLst/>
              <a:gdLst>
                <a:gd name="T0" fmla="*/ 228 w 392"/>
                <a:gd name="T1" fmla="*/ 295 h 295"/>
                <a:gd name="T2" fmla="*/ 227 w 392"/>
                <a:gd name="T3" fmla="*/ 295 h 295"/>
                <a:gd name="T4" fmla="*/ 184 w 392"/>
                <a:gd name="T5" fmla="*/ 289 h 295"/>
                <a:gd name="T6" fmla="*/ 15 w 392"/>
                <a:gd name="T7" fmla="*/ 243 h 295"/>
                <a:gd name="T8" fmla="*/ 7 w 392"/>
                <a:gd name="T9" fmla="*/ 241 h 295"/>
                <a:gd name="T10" fmla="*/ 0 w 392"/>
                <a:gd name="T11" fmla="*/ 183 h 295"/>
                <a:gd name="T12" fmla="*/ 97 w 392"/>
                <a:gd name="T13" fmla="*/ 0 h 295"/>
                <a:gd name="T14" fmla="*/ 330 w 392"/>
                <a:gd name="T15" fmla="*/ 100 h 295"/>
                <a:gd name="T16" fmla="*/ 392 w 392"/>
                <a:gd name="T17" fmla="*/ 179 h 295"/>
                <a:gd name="T18" fmla="*/ 330 w 392"/>
                <a:gd name="T19" fmla="*/ 263 h 295"/>
                <a:gd name="T20" fmla="*/ 228 w 392"/>
                <a:gd name="T21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295">
                  <a:moveTo>
                    <a:pt x="228" y="295"/>
                  </a:moveTo>
                  <a:lnTo>
                    <a:pt x="227" y="295"/>
                  </a:lnTo>
                  <a:cubicBezTo>
                    <a:pt x="212" y="295"/>
                    <a:pt x="197" y="293"/>
                    <a:pt x="184" y="289"/>
                  </a:cubicBezTo>
                  <a:cubicBezTo>
                    <a:pt x="156" y="281"/>
                    <a:pt x="98" y="265"/>
                    <a:pt x="15" y="243"/>
                  </a:cubicBezTo>
                  <a:cubicBezTo>
                    <a:pt x="12" y="242"/>
                    <a:pt x="10" y="241"/>
                    <a:pt x="7" y="241"/>
                  </a:cubicBezTo>
                  <a:cubicBezTo>
                    <a:pt x="3" y="222"/>
                    <a:pt x="0" y="203"/>
                    <a:pt x="0" y="183"/>
                  </a:cubicBezTo>
                  <a:cubicBezTo>
                    <a:pt x="0" y="107"/>
                    <a:pt x="39" y="39"/>
                    <a:pt x="97" y="0"/>
                  </a:cubicBezTo>
                  <a:cubicBezTo>
                    <a:pt x="214" y="50"/>
                    <a:pt x="297" y="86"/>
                    <a:pt x="330" y="100"/>
                  </a:cubicBezTo>
                  <a:cubicBezTo>
                    <a:pt x="363" y="114"/>
                    <a:pt x="382" y="145"/>
                    <a:pt x="392" y="179"/>
                  </a:cubicBezTo>
                  <a:cubicBezTo>
                    <a:pt x="381" y="215"/>
                    <a:pt x="359" y="243"/>
                    <a:pt x="330" y="263"/>
                  </a:cubicBezTo>
                  <a:cubicBezTo>
                    <a:pt x="300" y="284"/>
                    <a:pt x="263" y="295"/>
                    <a:pt x="228" y="295"/>
                  </a:cubicBezTo>
                </a:path>
              </a:pathLst>
            </a:custGeom>
            <a:solidFill>
              <a:srgbClr val="373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DB06D4A9-FA3A-4BBB-B25A-4256AB61D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40300" y="2446337"/>
              <a:ext cx="558800" cy="565150"/>
            </a:xfrm>
            <a:custGeom>
              <a:avLst/>
              <a:gdLst>
                <a:gd name="T0" fmla="*/ 619 w 1237"/>
                <a:gd name="T1" fmla="*/ 0 h 1237"/>
                <a:gd name="T2" fmla="*/ 566 w 1237"/>
                <a:gd name="T3" fmla="*/ 3 h 1237"/>
                <a:gd name="T4" fmla="*/ 366 w 1237"/>
                <a:gd name="T5" fmla="*/ 54 h 1237"/>
                <a:gd name="T6" fmla="*/ 198 w 1237"/>
                <a:gd name="T7" fmla="*/ 166 h 1237"/>
                <a:gd name="T8" fmla="*/ 166 w 1237"/>
                <a:gd name="T9" fmla="*/ 198 h 1237"/>
                <a:gd name="T10" fmla="*/ 79 w 1237"/>
                <a:gd name="T11" fmla="*/ 317 h 1237"/>
                <a:gd name="T12" fmla="*/ 9 w 1237"/>
                <a:gd name="T13" fmla="*/ 518 h 1237"/>
                <a:gd name="T14" fmla="*/ 9 w 1237"/>
                <a:gd name="T15" fmla="*/ 517 h 1237"/>
                <a:gd name="T16" fmla="*/ 1 w 1237"/>
                <a:gd name="T17" fmla="*/ 636 h 1237"/>
                <a:gd name="T18" fmla="*/ 6 w 1237"/>
                <a:gd name="T19" fmla="*/ 701 h 1237"/>
                <a:gd name="T20" fmla="*/ 6 w 1237"/>
                <a:gd name="T21" fmla="*/ 700 h 1237"/>
                <a:gd name="T22" fmla="*/ 51 w 1237"/>
                <a:gd name="T23" fmla="*/ 713 h 1237"/>
                <a:gd name="T24" fmla="*/ 20 w 1237"/>
                <a:gd name="T25" fmla="*/ 775 h 1237"/>
                <a:gd name="T26" fmla="*/ 20 w 1237"/>
                <a:gd name="T27" fmla="*/ 774 h 1237"/>
                <a:gd name="T28" fmla="*/ 32 w 1237"/>
                <a:gd name="T29" fmla="*/ 815 h 1237"/>
                <a:gd name="T30" fmla="*/ 92 w 1237"/>
                <a:gd name="T31" fmla="*/ 942 h 1237"/>
                <a:gd name="T32" fmla="*/ 720 w 1237"/>
                <a:gd name="T33" fmla="*/ 1229 h 1237"/>
                <a:gd name="T34" fmla="*/ 1235 w 1237"/>
                <a:gd name="T35" fmla="*/ 671 h 1237"/>
                <a:gd name="T36" fmla="*/ 1237 w 1237"/>
                <a:gd name="T37" fmla="*/ 619 h 1237"/>
                <a:gd name="T38" fmla="*/ 619 w 1237"/>
                <a:gd name="T39" fmla="*/ 0 h 1237"/>
                <a:gd name="T40" fmla="*/ 619 w 1237"/>
                <a:gd name="T41" fmla="*/ 87 h 1237"/>
                <a:gd name="T42" fmla="*/ 1151 w 1237"/>
                <a:gd name="T43" fmla="*/ 619 h 1237"/>
                <a:gd name="T44" fmla="*/ 1149 w 1237"/>
                <a:gd name="T45" fmla="*/ 665 h 1237"/>
                <a:gd name="T46" fmla="*/ 706 w 1237"/>
                <a:gd name="T47" fmla="*/ 1143 h 1237"/>
                <a:gd name="T48" fmla="*/ 619 w 1237"/>
                <a:gd name="T49" fmla="*/ 1151 h 1237"/>
                <a:gd name="T50" fmla="*/ 165 w 1237"/>
                <a:gd name="T51" fmla="*/ 897 h 1237"/>
                <a:gd name="T52" fmla="*/ 114 w 1237"/>
                <a:gd name="T53" fmla="*/ 788 h 1237"/>
                <a:gd name="T54" fmla="*/ 104 w 1237"/>
                <a:gd name="T55" fmla="*/ 752 h 1237"/>
                <a:gd name="T56" fmla="*/ 94 w 1237"/>
                <a:gd name="T57" fmla="*/ 707 h 1237"/>
                <a:gd name="T58" fmla="*/ 94 w 1237"/>
                <a:gd name="T59" fmla="*/ 706 h 1237"/>
                <a:gd name="T60" fmla="*/ 91 w 1237"/>
                <a:gd name="T61" fmla="*/ 690 h 1237"/>
                <a:gd name="T62" fmla="*/ 87 w 1237"/>
                <a:gd name="T63" fmla="*/ 633 h 1237"/>
                <a:gd name="T64" fmla="*/ 87 w 1237"/>
                <a:gd name="T65" fmla="*/ 619 h 1237"/>
                <a:gd name="T66" fmla="*/ 94 w 1237"/>
                <a:gd name="T67" fmla="*/ 532 h 1237"/>
                <a:gd name="T68" fmla="*/ 155 w 1237"/>
                <a:gd name="T69" fmla="*/ 358 h 1237"/>
                <a:gd name="T70" fmla="*/ 230 w 1237"/>
                <a:gd name="T71" fmla="*/ 255 h 1237"/>
                <a:gd name="T72" fmla="*/ 258 w 1237"/>
                <a:gd name="T73" fmla="*/ 227 h 1237"/>
                <a:gd name="T74" fmla="*/ 401 w 1237"/>
                <a:gd name="T75" fmla="*/ 133 h 1237"/>
                <a:gd name="T76" fmla="*/ 573 w 1237"/>
                <a:gd name="T77" fmla="*/ 89 h 1237"/>
                <a:gd name="T78" fmla="*/ 619 w 1237"/>
                <a:gd name="T79" fmla="*/ 87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7" h="1237">
                  <a:moveTo>
                    <a:pt x="619" y="44"/>
                  </a:moveTo>
                  <a:lnTo>
                    <a:pt x="619" y="0"/>
                  </a:lnTo>
                  <a:cubicBezTo>
                    <a:pt x="601" y="0"/>
                    <a:pt x="583" y="1"/>
                    <a:pt x="566" y="3"/>
                  </a:cubicBezTo>
                  <a:lnTo>
                    <a:pt x="566" y="3"/>
                  </a:lnTo>
                  <a:cubicBezTo>
                    <a:pt x="495" y="9"/>
                    <a:pt x="428" y="27"/>
                    <a:pt x="366" y="55"/>
                  </a:cubicBezTo>
                  <a:lnTo>
                    <a:pt x="366" y="54"/>
                  </a:lnTo>
                  <a:cubicBezTo>
                    <a:pt x="304" y="82"/>
                    <a:pt x="248" y="119"/>
                    <a:pt x="199" y="164"/>
                  </a:cubicBezTo>
                  <a:lnTo>
                    <a:pt x="198" y="166"/>
                  </a:lnTo>
                  <a:lnTo>
                    <a:pt x="199" y="165"/>
                  </a:lnTo>
                  <a:cubicBezTo>
                    <a:pt x="188" y="175"/>
                    <a:pt x="177" y="186"/>
                    <a:pt x="166" y="198"/>
                  </a:cubicBezTo>
                  <a:lnTo>
                    <a:pt x="166" y="198"/>
                  </a:lnTo>
                  <a:cubicBezTo>
                    <a:pt x="133" y="233"/>
                    <a:pt x="103" y="273"/>
                    <a:pt x="79" y="317"/>
                  </a:cubicBezTo>
                  <a:lnTo>
                    <a:pt x="79" y="316"/>
                  </a:lnTo>
                  <a:cubicBezTo>
                    <a:pt x="45" y="378"/>
                    <a:pt x="21" y="446"/>
                    <a:pt x="9" y="518"/>
                  </a:cubicBezTo>
                  <a:lnTo>
                    <a:pt x="8" y="520"/>
                  </a:lnTo>
                  <a:lnTo>
                    <a:pt x="9" y="517"/>
                  </a:lnTo>
                  <a:cubicBezTo>
                    <a:pt x="3" y="551"/>
                    <a:pt x="0" y="584"/>
                    <a:pt x="0" y="619"/>
                  </a:cubicBezTo>
                  <a:cubicBezTo>
                    <a:pt x="0" y="624"/>
                    <a:pt x="0" y="630"/>
                    <a:pt x="1" y="636"/>
                  </a:cubicBezTo>
                  <a:lnTo>
                    <a:pt x="1" y="636"/>
                  </a:lnTo>
                  <a:cubicBezTo>
                    <a:pt x="1" y="658"/>
                    <a:pt x="3" y="679"/>
                    <a:pt x="6" y="701"/>
                  </a:cubicBezTo>
                  <a:lnTo>
                    <a:pt x="49" y="695"/>
                  </a:lnTo>
                  <a:lnTo>
                    <a:pt x="6" y="700"/>
                  </a:lnTo>
                  <a:cubicBezTo>
                    <a:pt x="7" y="708"/>
                    <a:pt x="8" y="714"/>
                    <a:pt x="9" y="721"/>
                  </a:cubicBezTo>
                  <a:lnTo>
                    <a:pt x="51" y="713"/>
                  </a:lnTo>
                  <a:lnTo>
                    <a:pt x="9" y="720"/>
                  </a:lnTo>
                  <a:cubicBezTo>
                    <a:pt x="12" y="739"/>
                    <a:pt x="16" y="757"/>
                    <a:pt x="20" y="775"/>
                  </a:cubicBezTo>
                  <a:lnTo>
                    <a:pt x="62" y="764"/>
                  </a:lnTo>
                  <a:lnTo>
                    <a:pt x="20" y="774"/>
                  </a:lnTo>
                  <a:cubicBezTo>
                    <a:pt x="24" y="788"/>
                    <a:pt x="28" y="802"/>
                    <a:pt x="32" y="814"/>
                  </a:cubicBezTo>
                  <a:lnTo>
                    <a:pt x="32" y="815"/>
                  </a:lnTo>
                  <a:cubicBezTo>
                    <a:pt x="47" y="860"/>
                    <a:pt x="67" y="902"/>
                    <a:pt x="92" y="942"/>
                  </a:cubicBezTo>
                  <a:lnTo>
                    <a:pt x="92" y="942"/>
                  </a:lnTo>
                  <a:cubicBezTo>
                    <a:pt x="200" y="1119"/>
                    <a:pt x="396" y="1237"/>
                    <a:pt x="619" y="1237"/>
                  </a:cubicBezTo>
                  <a:cubicBezTo>
                    <a:pt x="653" y="1237"/>
                    <a:pt x="687" y="1234"/>
                    <a:pt x="720" y="1229"/>
                  </a:cubicBezTo>
                  <a:lnTo>
                    <a:pt x="720" y="1229"/>
                  </a:lnTo>
                  <a:cubicBezTo>
                    <a:pt x="996" y="1183"/>
                    <a:pt x="1211" y="955"/>
                    <a:pt x="1235" y="671"/>
                  </a:cubicBezTo>
                  <a:lnTo>
                    <a:pt x="1235" y="672"/>
                  </a:lnTo>
                  <a:cubicBezTo>
                    <a:pt x="1236" y="654"/>
                    <a:pt x="1237" y="636"/>
                    <a:pt x="1237" y="619"/>
                  </a:cubicBezTo>
                  <a:cubicBezTo>
                    <a:pt x="1237" y="448"/>
                    <a:pt x="1168" y="293"/>
                    <a:pt x="1056" y="181"/>
                  </a:cubicBezTo>
                  <a:cubicBezTo>
                    <a:pt x="944" y="70"/>
                    <a:pt x="789" y="0"/>
                    <a:pt x="619" y="0"/>
                  </a:cubicBezTo>
                  <a:lnTo>
                    <a:pt x="619" y="44"/>
                  </a:lnTo>
                  <a:lnTo>
                    <a:pt x="619" y="87"/>
                  </a:lnTo>
                  <a:cubicBezTo>
                    <a:pt x="766" y="87"/>
                    <a:pt x="898" y="146"/>
                    <a:pt x="995" y="242"/>
                  </a:cubicBezTo>
                  <a:cubicBezTo>
                    <a:pt x="1091" y="339"/>
                    <a:pt x="1151" y="472"/>
                    <a:pt x="1151" y="619"/>
                  </a:cubicBezTo>
                  <a:cubicBezTo>
                    <a:pt x="1151" y="634"/>
                    <a:pt x="1150" y="649"/>
                    <a:pt x="1149" y="664"/>
                  </a:cubicBezTo>
                  <a:lnTo>
                    <a:pt x="1149" y="665"/>
                  </a:lnTo>
                  <a:lnTo>
                    <a:pt x="1149" y="664"/>
                  </a:lnTo>
                  <a:cubicBezTo>
                    <a:pt x="1128" y="907"/>
                    <a:pt x="943" y="1105"/>
                    <a:pt x="706" y="1143"/>
                  </a:cubicBezTo>
                  <a:lnTo>
                    <a:pt x="705" y="1143"/>
                  </a:lnTo>
                  <a:cubicBezTo>
                    <a:pt x="677" y="1148"/>
                    <a:pt x="648" y="1151"/>
                    <a:pt x="619" y="1151"/>
                  </a:cubicBezTo>
                  <a:cubicBezTo>
                    <a:pt x="427" y="1151"/>
                    <a:pt x="259" y="1049"/>
                    <a:pt x="165" y="897"/>
                  </a:cubicBezTo>
                  <a:lnTo>
                    <a:pt x="165" y="897"/>
                  </a:lnTo>
                  <a:cubicBezTo>
                    <a:pt x="144" y="863"/>
                    <a:pt x="127" y="826"/>
                    <a:pt x="114" y="787"/>
                  </a:cubicBezTo>
                  <a:lnTo>
                    <a:pt x="114" y="788"/>
                  </a:lnTo>
                  <a:cubicBezTo>
                    <a:pt x="110" y="776"/>
                    <a:pt x="107" y="764"/>
                    <a:pt x="104" y="753"/>
                  </a:cubicBezTo>
                  <a:lnTo>
                    <a:pt x="104" y="752"/>
                  </a:lnTo>
                  <a:lnTo>
                    <a:pt x="104" y="753"/>
                  </a:lnTo>
                  <a:cubicBezTo>
                    <a:pt x="100" y="737"/>
                    <a:pt x="96" y="722"/>
                    <a:pt x="94" y="707"/>
                  </a:cubicBezTo>
                  <a:lnTo>
                    <a:pt x="94" y="706"/>
                  </a:lnTo>
                  <a:lnTo>
                    <a:pt x="94" y="706"/>
                  </a:lnTo>
                  <a:cubicBezTo>
                    <a:pt x="93" y="700"/>
                    <a:pt x="92" y="695"/>
                    <a:pt x="92" y="691"/>
                  </a:cubicBezTo>
                  <a:lnTo>
                    <a:pt x="91" y="690"/>
                  </a:lnTo>
                  <a:lnTo>
                    <a:pt x="91" y="689"/>
                  </a:lnTo>
                  <a:cubicBezTo>
                    <a:pt x="89" y="671"/>
                    <a:pt x="87" y="652"/>
                    <a:pt x="87" y="633"/>
                  </a:cubicBezTo>
                  <a:lnTo>
                    <a:pt x="87" y="633"/>
                  </a:lnTo>
                  <a:cubicBezTo>
                    <a:pt x="87" y="629"/>
                    <a:pt x="87" y="624"/>
                    <a:pt x="87" y="619"/>
                  </a:cubicBezTo>
                  <a:cubicBezTo>
                    <a:pt x="87" y="589"/>
                    <a:pt x="89" y="560"/>
                    <a:pt x="94" y="532"/>
                  </a:cubicBezTo>
                  <a:lnTo>
                    <a:pt x="94" y="532"/>
                  </a:lnTo>
                  <a:cubicBezTo>
                    <a:pt x="104" y="470"/>
                    <a:pt x="125" y="411"/>
                    <a:pt x="155" y="359"/>
                  </a:cubicBezTo>
                  <a:lnTo>
                    <a:pt x="155" y="358"/>
                  </a:lnTo>
                  <a:cubicBezTo>
                    <a:pt x="175" y="321"/>
                    <a:pt x="200" y="287"/>
                    <a:pt x="229" y="256"/>
                  </a:cubicBezTo>
                  <a:lnTo>
                    <a:pt x="230" y="255"/>
                  </a:lnTo>
                  <a:lnTo>
                    <a:pt x="229" y="256"/>
                  </a:lnTo>
                  <a:cubicBezTo>
                    <a:pt x="238" y="247"/>
                    <a:pt x="248" y="237"/>
                    <a:pt x="258" y="227"/>
                  </a:cubicBezTo>
                  <a:lnTo>
                    <a:pt x="258" y="228"/>
                  </a:lnTo>
                  <a:cubicBezTo>
                    <a:pt x="300" y="189"/>
                    <a:pt x="348" y="157"/>
                    <a:pt x="401" y="133"/>
                  </a:cubicBezTo>
                  <a:lnTo>
                    <a:pt x="401" y="133"/>
                  </a:lnTo>
                  <a:cubicBezTo>
                    <a:pt x="454" y="109"/>
                    <a:pt x="512" y="94"/>
                    <a:pt x="573" y="89"/>
                  </a:cubicBezTo>
                  <a:lnTo>
                    <a:pt x="574" y="89"/>
                  </a:lnTo>
                  <a:cubicBezTo>
                    <a:pt x="588" y="87"/>
                    <a:pt x="603" y="87"/>
                    <a:pt x="619" y="87"/>
                  </a:cubicBezTo>
                  <a:lnTo>
                    <a:pt x="619" y="44"/>
                  </a:lnTo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ABC8E4D7-7464-4ADF-981A-22D44CAB6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30938" y="1906587"/>
              <a:ext cx="831850" cy="839788"/>
            </a:xfrm>
            <a:custGeom>
              <a:avLst/>
              <a:gdLst>
                <a:gd name="T0" fmla="*/ 1626 w 1840"/>
                <a:gd name="T1" fmla="*/ 1073 h 1840"/>
                <a:gd name="T2" fmla="*/ 1600 w 1840"/>
                <a:gd name="T3" fmla="*/ 1059 h 1840"/>
                <a:gd name="T4" fmla="*/ 1502 w 1840"/>
                <a:gd name="T5" fmla="*/ 1068 h 1840"/>
                <a:gd name="T6" fmla="*/ 1638 w 1840"/>
                <a:gd name="T7" fmla="*/ 1077 h 1840"/>
                <a:gd name="T8" fmla="*/ 1626 w 1840"/>
                <a:gd name="T9" fmla="*/ 1073 h 1840"/>
                <a:gd name="T10" fmla="*/ 1600 w 1840"/>
                <a:gd name="T11" fmla="*/ 1059 h 1840"/>
                <a:gd name="T12" fmla="*/ 1502 w 1840"/>
                <a:gd name="T13" fmla="*/ 1068 h 1840"/>
                <a:gd name="T14" fmla="*/ 1638 w 1840"/>
                <a:gd name="T15" fmla="*/ 1077 h 1840"/>
                <a:gd name="T16" fmla="*/ 1626 w 1840"/>
                <a:gd name="T17" fmla="*/ 1073 h 1840"/>
                <a:gd name="T18" fmla="*/ 1600 w 1840"/>
                <a:gd name="T19" fmla="*/ 1059 h 1840"/>
                <a:gd name="T20" fmla="*/ 1502 w 1840"/>
                <a:gd name="T21" fmla="*/ 1068 h 1840"/>
                <a:gd name="T22" fmla="*/ 1638 w 1840"/>
                <a:gd name="T23" fmla="*/ 1077 h 1840"/>
                <a:gd name="T24" fmla="*/ 288 w 1840"/>
                <a:gd name="T25" fmla="*/ 1087 h 1840"/>
                <a:gd name="T26" fmla="*/ 524 w 1840"/>
                <a:gd name="T27" fmla="*/ 1320 h 1840"/>
                <a:gd name="T28" fmla="*/ 522 w 1840"/>
                <a:gd name="T29" fmla="*/ 690 h 1840"/>
                <a:gd name="T30" fmla="*/ 218 w 1840"/>
                <a:gd name="T31" fmla="*/ 676 h 1840"/>
                <a:gd name="T32" fmla="*/ 1617 w 1840"/>
                <a:gd name="T33" fmla="*/ 518 h 1840"/>
                <a:gd name="T34" fmla="*/ 1533 w 1840"/>
                <a:gd name="T35" fmla="*/ 763 h 1840"/>
                <a:gd name="T36" fmla="*/ 1320 w 1840"/>
                <a:gd name="T37" fmla="*/ 690 h 1840"/>
                <a:gd name="T38" fmla="*/ 1309 w 1840"/>
                <a:gd name="T39" fmla="*/ 542 h 1840"/>
                <a:gd name="T40" fmla="*/ 1093 w 1840"/>
                <a:gd name="T41" fmla="*/ 288 h 1840"/>
                <a:gd name="T42" fmla="*/ 909 w 1840"/>
                <a:gd name="T43" fmla="*/ 116 h 1840"/>
                <a:gd name="T44" fmla="*/ 921 w 1840"/>
                <a:gd name="T45" fmla="*/ 1724 h 1840"/>
                <a:gd name="T46" fmla="*/ 842 w 1840"/>
                <a:gd name="T47" fmla="*/ 1400 h 1840"/>
                <a:gd name="T48" fmla="*/ 936 w 1840"/>
                <a:gd name="T49" fmla="*/ 1381 h 1840"/>
                <a:gd name="T50" fmla="*/ 1088 w 1840"/>
                <a:gd name="T51" fmla="*/ 1592 h 1840"/>
                <a:gd name="T52" fmla="*/ 1320 w 1840"/>
                <a:gd name="T53" fmla="*/ 1150 h 1840"/>
                <a:gd name="T54" fmla="*/ 1617 w 1840"/>
                <a:gd name="T55" fmla="*/ 1150 h 1840"/>
                <a:gd name="T56" fmla="*/ 1839 w 1840"/>
                <a:gd name="T57" fmla="*/ 889 h 1840"/>
                <a:gd name="T58" fmla="*/ 1038 w 1840"/>
                <a:gd name="T59" fmla="*/ 7 h 1840"/>
                <a:gd name="T60" fmla="*/ 11 w 1840"/>
                <a:gd name="T61" fmla="*/ 776 h 1840"/>
                <a:gd name="T62" fmla="*/ 570 w 1840"/>
                <a:gd name="T63" fmla="*/ 1771 h 1840"/>
                <a:gd name="T64" fmla="*/ 920 w 1840"/>
                <a:gd name="T65" fmla="*/ 1840 h 1840"/>
                <a:gd name="T66" fmla="*/ 1430 w 1840"/>
                <a:gd name="T67" fmla="*/ 1686 h 1840"/>
                <a:gd name="T68" fmla="*/ 1733 w 1840"/>
                <a:gd name="T69" fmla="*/ 1351 h 1840"/>
                <a:gd name="T70" fmla="*/ 1833 w 1840"/>
                <a:gd name="T71" fmla="*/ 1035 h 1840"/>
                <a:gd name="T72" fmla="*/ 1633 w 1840"/>
                <a:gd name="T73" fmla="*/ 1076 h 1840"/>
                <a:gd name="T74" fmla="*/ 1616 w 1840"/>
                <a:gd name="T75" fmla="*/ 1068 h 1840"/>
                <a:gd name="T76" fmla="*/ 1584 w 1840"/>
                <a:gd name="T77" fmla="*/ 1049 h 1840"/>
                <a:gd name="T78" fmla="*/ 1617 w 1840"/>
                <a:gd name="T79" fmla="*/ 1150 h 1840"/>
                <a:gd name="T80" fmla="*/ 1633 w 1840"/>
                <a:gd name="T81" fmla="*/ 1076 h 1840"/>
                <a:gd name="T82" fmla="*/ 1616 w 1840"/>
                <a:gd name="T83" fmla="*/ 1068 h 1840"/>
                <a:gd name="T84" fmla="*/ 1584 w 1840"/>
                <a:gd name="T85" fmla="*/ 1049 h 1840"/>
                <a:gd name="T86" fmla="*/ 1617 w 1840"/>
                <a:gd name="T87" fmla="*/ 1150 h 1840"/>
                <a:gd name="T88" fmla="*/ 1633 w 1840"/>
                <a:gd name="T89" fmla="*/ 1076 h 1840"/>
                <a:gd name="T90" fmla="*/ 1616 w 1840"/>
                <a:gd name="T91" fmla="*/ 1068 h 1840"/>
                <a:gd name="T92" fmla="*/ 1584 w 1840"/>
                <a:gd name="T93" fmla="*/ 1049 h 1840"/>
                <a:gd name="T94" fmla="*/ 1617 w 1840"/>
                <a:gd name="T95" fmla="*/ 1150 h 1840"/>
                <a:gd name="T96" fmla="*/ 1633 w 1840"/>
                <a:gd name="T97" fmla="*/ 1076 h 1840"/>
                <a:gd name="T98" fmla="*/ 1616 w 1840"/>
                <a:gd name="T99" fmla="*/ 1068 h 1840"/>
                <a:gd name="T100" fmla="*/ 1584 w 1840"/>
                <a:gd name="T101" fmla="*/ 1049 h 1840"/>
                <a:gd name="T102" fmla="*/ 1617 w 1840"/>
                <a:gd name="T103" fmla="*/ 1150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40" h="1840"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460" y="1385"/>
                  </a:moveTo>
                  <a:cubicBezTo>
                    <a:pt x="397" y="1421"/>
                    <a:pt x="321" y="1413"/>
                    <a:pt x="267" y="1370"/>
                  </a:cubicBezTo>
                  <a:cubicBezTo>
                    <a:pt x="251" y="1357"/>
                    <a:pt x="236" y="1341"/>
                    <a:pt x="225" y="1322"/>
                  </a:cubicBezTo>
                  <a:cubicBezTo>
                    <a:pt x="178" y="1240"/>
                    <a:pt x="206" y="1135"/>
                    <a:pt x="288" y="1087"/>
                  </a:cubicBezTo>
                  <a:cubicBezTo>
                    <a:pt x="294" y="1084"/>
                    <a:pt x="300" y="1081"/>
                    <a:pt x="307" y="1078"/>
                  </a:cubicBezTo>
                  <a:cubicBezTo>
                    <a:pt x="349" y="1060"/>
                    <a:pt x="396" y="1060"/>
                    <a:pt x="437" y="1077"/>
                  </a:cubicBezTo>
                  <a:cubicBezTo>
                    <a:pt x="472" y="1090"/>
                    <a:pt x="502" y="1115"/>
                    <a:pt x="522" y="1150"/>
                  </a:cubicBezTo>
                  <a:cubicBezTo>
                    <a:pt x="554" y="1204"/>
                    <a:pt x="552" y="1269"/>
                    <a:pt x="524" y="1320"/>
                  </a:cubicBezTo>
                  <a:cubicBezTo>
                    <a:pt x="509" y="1346"/>
                    <a:pt x="488" y="1369"/>
                    <a:pt x="460" y="1385"/>
                  </a:cubicBezTo>
                  <a:close/>
                  <a:moveTo>
                    <a:pt x="412" y="437"/>
                  </a:moveTo>
                  <a:cubicBezTo>
                    <a:pt x="428" y="440"/>
                    <a:pt x="444" y="446"/>
                    <a:pt x="460" y="455"/>
                  </a:cubicBezTo>
                  <a:cubicBezTo>
                    <a:pt x="542" y="503"/>
                    <a:pt x="570" y="608"/>
                    <a:pt x="522" y="690"/>
                  </a:cubicBezTo>
                  <a:cubicBezTo>
                    <a:pt x="484" y="756"/>
                    <a:pt x="409" y="787"/>
                    <a:pt x="339" y="772"/>
                  </a:cubicBezTo>
                  <a:cubicBezTo>
                    <a:pt x="321" y="768"/>
                    <a:pt x="304" y="762"/>
                    <a:pt x="288" y="752"/>
                  </a:cubicBezTo>
                  <a:cubicBezTo>
                    <a:pt x="273" y="744"/>
                    <a:pt x="260" y="734"/>
                    <a:pt x="249" y="722"/>
                  </a:cubicBezTo>
                  <a:cubicBezTo>
                    <a:pt x="236" y="708"/>
                    <a:pt x="226" y="693"/>
                    <a:pt x="218" y="676"/>
                  </a:cubicBezTo>
                  <a:cubicBezTo>
                    <a:pt x="195" y="627"/>
                    <a:pt x="196" y="568"/>
                    <a:pt x="225" y="518"/>
                  </a:cubicBezTo>
                  <a:cubicBezTo>
                    <a:pt x="264" y="451"/>
                    <a:pt x="341" y="420"/>
                    <a:pt x="412" y="437"/>
                  </a:cubicBezTo>
                  <a:moveTo>
                    <a:pt x="1575" y="469"/>
                  </a:moveTo>
                  <a:cubicBezTo>
                    <a:pt x="1592" y="482"/>
                    <a:pt x="1606" y="499"/>
                    <a:pt x="1617" y="518"/>
                  </a:cubicBezTo>
                  <a:cubicBezTo>
                    <a:pt x="1640" y="558"/>
                    <a:pt x="1646" y="603"/>
                    <a:pt x="1636" y="644"/>
                  </a:cubicBezTo>
                  <a:cubicBezTo>
                    <a:pt x="1627" y="680"/>
                    <a:pt x="1607" y="713"/>
                    <a:pt x="1577" y="737"/>
                  </a:cubicBezTo>
                  <a:cubicBezTo>
                    <a:pt x="1570" y="743"/>
                    <a:pt x="1562" y="748"/>
                    <a:pt x="1555" y="752"/>
                  </a:cubicBezTo>
                  <a:cubicBezTo>
                    <a:pt x="1547" y="757"/>
                    <a:pt x="1540" y="760"/>
                    <a:pt x="1533" y="763"/>
                  </a:cubicBezTo>
                  <a:cubicBezTo>
                    <a:pt x="1529" y="765"/>
                    <a:pt x="1524" y="766"/>
                    <a:pt x="1520" y="767"/>
                  </a:cubicBezTo>
                  <a:lnTo>
                    <a:pt x="1520" y="768"/>
                  </a:lnTo>
                  <a:cubicBezTo>
                    <a:pt x="1515" y="769"/>
                    <a:pt x="1509" y="771"/>
                    <a:pt x="1504" y="772"/>
                  </a:cubicBezTo>
                  <a:cubicBezTo>
                    <a:pt x="1433" y="787"/>
                    <a:pt x="1358" y="756"/>
                    <a:pt x="1320" y="690"/>
                  </a:cubicBezTo>
                  <a:cubicBezTo>
                    <a:pt x="1316" y="683"/>
                    <a:pt x="1313" y="676"/>
                    <a:pt x="1310" y="669"/>
                  </a:cubicBezTo>
                  <a:cubicBezTo>
                    <a:pt x="1303" y="653"/>
                    <a:pt x="1299" y="636"/>
                    <a:pt x="1298" y="620"/>
                  </a:cubicBezTo>
                  <a:lnTo>
                    <a:pt x="1298" y="619"/>
                  </a:lnTo>
                  <a:cubicBezTo>
                    <a:pt x="1295" y="593"/>
                    <a:pt x="1299" y="567"/>
                    <a:pt x="1309" y="542"/>
                  </a:cubicBezTo>
                  <a:cubicBezTo>
                    <a:pt x="1322" y="507"/>
                    <a:pt x="1348" y="476"/>
                    <a:pt x="1383" y="455"/>
                  </a:cubicBezTo>
                  <a:cubicBezTo>
                    <a:pt x="1401" y="445"/>
                    <a:pt x="1420" y="438"/>
                    <a:pt x="1440" y="435"/>
                  </a:cubicBezTo>
                  <a:cubicBezTo>
                    <a:pt x="1487" y="426"/>
                    <a:pt x="1537" y="439"/>
                    <a:pt x="1575" y="469"/>
                  </a:cubicBezTo>
                  <a:moveTo>
                    <a:pt x="1093" y="288"/>
                  </a:moveTo>
                  <a:cubicBezTo>
                    <a:pt x="1093" y="295"/>
                    <a:pt x="1092" y="303"/>
                    <a:pt x="1091" y="310"/>
                  </a:cubicBezTo>
                  <a:cubicBezTo>
                    <a:pt x="1080" y="395"/>
                    <a:pt x="1008" y="459"/>
                    <a:pt x="921" y="459"/>
                  </a:cubicBezTo>
                  <a:cubicBezTo>
                    <a:pt x="826" y="459"/>
                    <a:pt x="750" y="383"/>
                    <a:pt x="750" y="288"/>
                  </a:cubicBezTo>
                  <a:cubicBezTo>
                    <a:pt x="750" y="197"/>
                    <a:pt x="820" y="123"/>
                    <a:pt x="909" y="116"/>
                  </a:cubicBezTo>
                  <a:cubicBezTo>
                    <a:pt x="913" y="116"/>
                    <a:pt x="917" y="116"/>
                    <a:pt x="921" y="116"/>
                  </a:cubicBezTo>
                  <a:cubicBezTo>
                    <a:pt x="1016" y="116"/>
                    <a:pt x="1093" y="193"/>
                    <a:pt x="1093" y="288"/>
                  </a:cubicBezTo>
                  <a:close/>
                  <a:moveTo>
                    <a:pt x="982" y="1713"/>
                  </a:moveTo>
                  <a:cubicBezTo>
                    <a:pt x="963" y="1720"/>
                    <a:pt x="943" y="1724"/>
                    <a:pt x="921" y="1724"/>
                  </a:cubicBezTo>
                  <a:cubicBezTo>
                    <a:pt x="893" y="1724"/>
                    <a:pt x="867" y="1717"/>
                    <a:pt x="844" y="1705"/>
                  </a:cubicBezTo>
                  <a:cubicBezTo>
                    <a:pt x="788" y="1677"/>
                    <a:pt x="750" y="1619"/>
                    <a:pt x="750" y="1552"/>
                  </a:cubicBezTo>
                  <a:cubicBezTo>
                    <a:pt x="750" y="1533"/>
                    <a:pt x="753" y="1515"/>
                    <a:pt x="758" y="1498"/>
                  </a:cubicBezTo>
                  <a:cubicBezTo>
                    <a:pt x="773" y="1455"/>
                    <a:pt x="803" y="1420"/>
                    <a:pt x="842" y="1400"/>
                  </a:cubicBezTo>
                  <a:cubicBezTo>
                    <a:pt x="849" y="1396"/>
                    <a:pt x="856" y="1393"/>
                    <a:pt x="864" y="1390"/>
                  </a:cubicBezTo>
                  <a:cubicBezTo>
                    <a:pt x="867" y="1389"/>
                    <a:pt x="870" y="1388"/>
                    <a:pt x="873" y="1388"/>
                  </a:cubicBezTo>
                  <a:cubicBezTo>
                    <a:pt x="888" y="1383"/>
                    <a:pt x="904" y="1381"/>
                    <a:pt x="921" y="1381"/>
                  </a:cubicBezTo>
                  <a:cubicBezTo>
                    <a:pt x="926" y="1381"/>
                    <a:pt x="931" y="1381"/>
                    <a:pt x="936" y="1381"/>
                  </a:cubicBezTo>
                  <a:cubicBezTo>
                    <a:pt x="963" y="1384"/>
                    <a:pt x="988" y="1392"/>
                    <a:pt x="1010" y="1405"/>
                  </a:cubicBezTo>
                  <a:cubicBezTo>
                    <a:pt x="1027" y="1415"/>
                    <a:pt x="1042" y="1429"/>
                    <a:pt x="1055" y="1445"/>
                  </a:cubicBezTo>
                  <a:cubicBezTo>
                    <a:pt x="1079" y="1474"/>
                    <a:pt x="1093" y="1511"/>
                    <a:pt x="1093" y="1552"/>
                  </a:cubicBezTo>
                  <a:cubicBezTo>
                    <a:pt x="1093" y="1566"/>
                    <a:pt x="1091" y="1579"/>
                    <a:pt x="1088" y="1592"/>
                  </a:cubicBezTo>
                  <a:cubicBezTo>
                    <a:pt x="1075" y="1648"/>
                    <a:pt x="1034" y="1693"/>
                    <a:pt x="982" y="1713"/>
                  </a:cubicBezTo>
                  <a:moveTo>
                    <a:pt x="1545" y="1390"/>
                  </a:moveTo>
                  <a:cubicBezTo>
                    <a:pt x="1495" y="1414"/>
                    <a:pt x="1434" y="1414"/>
                    <a:pt x="1383" y="1385"/>
                  </a:cubicBezTo>
                  <a:cubicBezTo>
                    <a:pt x="1301" y="1337"/>
                    <a:pt x="1273" y="1232"/>
                    <a:pt x="1320" y="1150"/>
                  </a:cubicBezTo>
                  <a:cubicBezTo>
                    <a:pt x="1332" y="1130"/>
                    <a:pt x="1347" y="1113"/>
                    <a:pt x="1364" y="1100"/>
                  </a:cubicBezTo>
                  <a:cubicBezTo>
                    <a:pt x="1403" y="1070"/>
                    <a:pt x="1454" y="1058"/>
                    <a:pt x="1502" y="1068"/>
                  </a:cubicBez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cubicBezTo>
                    <a:pt x="1647" y="1201"/>
                    <a:pt x="1649" y="1267"/>
                    <a:pt x="1617" y="1322"/>
                  </a:cubicBezTo>
                  <a:cubicBezTo>
                    <a:pt x="1600" y="1352"/>
                    <a:pt x="1574" y="1376"/>
                    <a:pt x="1545" y="1390"/>
                  </a:cubicBezTo>
                  <a:moveTo>
                    <a:pt x="1840" y="893"/>
                  </a:moveTo>
                  <a:lnTo>
                    <a:pt x="1839" y="889"/>
                  </a:lnTo>
                  <a:cubicBezTo>
                    <a:pt x="1839" y="875"/>
                    <a:pt x="1838" y="861"/>
                    <a:pt x="1837" y="848"/>
                  </a:cubicBezTo>
                  <a:cubicBezTo>
                    <a:pt x="1831" y="762"/>
                    <a:pt x="1812" y="679"/>
                    <a:pt x="1783" y="601"/>
                  </a:cubicBezTo>
                  <a:cubicBezTo>
                    <a:pt x="1760" y="538"/>
                    <a:pt x="1730" y="478"/>
                    <a:pt x="1694" y="422"/>
                  </a:cubicBezTo>
                  <a:cubicBezTo>
                    <a:pt x="1551" y="199"/>
                    <a:pt x="1314" y="42"/>
                    <a:pt x="1038" y="7"/>
                  </a:cubicBezTo>
                  <a:cubicBezTo>
                    <a:pt x="1000" y="2"/>
                    <a:pt x="960" y="0"/>
                    <a:pt x="920" y="0"/>
                  </a:cubicBezTo>
                  <a:cubicBezTo>
                    <a:pt x="802" y="0"/>
                    <a:pt x="690" y="22"/>
                    <a:pt x="586" y="62"/>
                  </a:cubicBezTo>
                  <a:cubicBezTo>
                    <a:pt x="568" y="69"/>
                    <a:pt x="549" y="77"/>
                    <a:pt x="531" y="86"/>
                  </a:cubicBezTo>
                  <a:cubicBezTo>
                    <a:pt x="259" y="213"/>
                    <a:pt x="59" y="469"/>
                    <a:pt x="11" y="776"/>
                  </a:cubicBezTo>
                  <a:cubicBezTo>
                    <a:pt x="4" y="822"/>
                    <a:pt x="0" y="871"/>
                    <a:pt x="0" y="920"/>
                  </a:cubicBezTo>
                  <a:cubicBezTo>
                    <a:pt x="0" y="1233"/>
                    <a:pt x="157" y="1509"/>
                    <a:pt x="396" y="1676"/>
                  </a:cubicBezTo>
                  <a:cubicBezTo>
                    <a:pt x="429" y="1698"/>
                    <a:pt x="463" y="1719"/>
                    <a:pt x="499" y="1738"/>
                  </a:cubicBezTo>
                  <a:cubicBezTo>
                    <a:pt x="522" y="1750"/>
                    <a:pt x="546" y="1761"/>
                    <a:pt x="570" y="1771"/>
                  </a:cubicBezTo>
                  <a:cubicBezTo>
                    <a:pt x="589" y="1779"/>
                    <a:pt x="609" y="1786"/>
                    <a:pt x="628" y="1792"/>
                  </a:cubicBezTo>
                  <a:cubicBezTo>
                    <a:pt x="653" y="1801"/>
                    <a:pt x="679" y="1808"/>
                    <a:pt x="705" y="1814"/>
                  </a:cubicBezTo>
                  <a:cubicBezTo>
                    <a:pt x="746" y="1824"/>
                    <a:pt x="789" y="1831"/>
                    <a:pt x="832" y="1835"/>
                  </a:cubicBezTo>
                  <a:cubicBezTo>
                    <a:pt x="861" y="1838"/>
                    <a:pt x="890" y="1840"/>
                    <a:pt x="920" y="1840"/>
                  </a:cubicBezTo>
                  <a:lnTo>
                    <a:pt x="920" y="1840"/>
                  </a:lnTo>
                  <a:cubicBezTo>
                    <a:pt x="937" y="1840"/>
                    <a:pt x="954" y="1839"/>
                    <a:pt x="970" y="1838"/>
                  </a:cubicBezTo>
                  <a:cubicBezTo>
                    <a:pt x="1002" y="1837"/>
                    <a:pt x="1033" y="1833"/>
                    <a:pt x="1064" y="1828"/>
                  </a:cubicBezTo>
                  <a:cubicBezTo>
                    <a:pt x="1198" y="1807"/>
                    <a:pt x="1322" y="1758"/>
                    <a:pt x="1430" y="1686"/>
                  </a:cubicBezTo>
                  <a:cubicBezTo>
                    <a:pt x="1441" y="1678"/>
                    <a:pt x="1451" y="1671"/>
                    <a:pt x="1462" y="1663"/>
                  </a:cubicBezTo>
                  <a:cubicBezTo>
                    <a:pt x="1496" y="1638"/>
                    <a:pt x="1528" y="1611"/>
                    <a:pt x="1558" y="1582"/>
                  </a:cubicBezTo>
                  <a:cubicBezTo>
                    <a:pt x="1571" y="1570"/>
                    <a:pt x="1583" y="1558"/>
                    <a:pt x="1595" y="1545"/>
                  </a:cubicBezTo>
                  <a:cubicBezTo>
                    <a:pt x="1649" y="1487"/>
                    <a:pt x="1695" y="1422"/>
                    <a:pt x="1733" y="1351"/>
                  </a:cubicBezTo>
                  <a:cubicBezTo>
                    <a:pt x="1750" y="1320"/>
                    <a:pt x="1765" y="1287"/>
                    <a:pt x="1778" y="1253"/>
                  </a:cubicBezTo>
                  <a:cubicBezTo>
                    <a:pt x="1798" y="1201"/>
                    <a:pt x="1813" y="1147"/>
                    <a:pt x="1824" y="1091"/>
                  </a:cubicBezTo>
                  <a:lnTo>
                    <a:pt x="1825" y="1089"/>
                  </a:lnTo>
                  <a:cubicBezTo>
                    <a:pt x="1828" y="1071"/>
                    <a:pt x="1831" y="1053"/>
                    <a:pt x="1833" y="1035"/>
                  </a:cubicBezTo>
                  <a:cubicBezTo>
                    <a:pt x="1838" y="997"/>
                    <a:pt x="1840" y="959"/>
                    <a:pt x="1840" y="920"/>
                  </a:cubicBezTo>
                  <a:cubicBezTo>
                    <a:pt x="1840" y="911"/>
                    <a:pt x="1840" y="902"/>
                    <a:pt x="1840" y="893"/>
                  </a:cubicBezTo>
                  <a:close/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</a:path>
              </a:pathLst>
            </a:custGeom>
            <a:solidFill>
              <a:srgbClr val="F4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73C6BD23-E5F4-481E-BA02-EF4468DB1A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84925" y="1749425"/>
              <a:ext cx="1139825" cy="1154113"/>
            </a:xfrm>
            <a:custGeom>
              <a:avLst/>
              <a:gdLst>
                <a:gd name="T0" fmla="*/ 1049 w 2523"/>
                <a:gd name="T1" fmla="*/ 2124 h 2527"/>
                <a:gd name="T2" fmla="*/ 376 w 2523"/>
                <a:gd name="T3" fmla="*/ 1264 h 2527"/>
                <a:gd name="T4" fmla="*/ 434 w 2523"/>
                <a:gd name="T5" fmla="*/ 945 h 2527"/>
                <a:gd name="T6" fmla="*/ 462 w 2523"/>
                <a:gd name="T7" fmla="*/ 881 h 2527"/>
                <a:gd name="T8" fmla="*/ 593 w 2523"/>
                <a:gd name="T9" fmla="*/ 682 h 2527"/>
                <a:gd name="T10" fmla="*/ 677 w 2523"/>
                <a:gd name="T11" fmla="*/ 598 h 2527"/>
                <a:gd name="T12" fmla="*/ 771 w 2523"/>
                <a:gd name="T13" fmla="*/ 527 h 2527"/>
                <a:gd name="T14" fmla="*/ 1417 w 2523"/>
                <a:gd name="T15" fmla="*/ 391 h 2527"/>
                <a:gd name="T16" fmla="*/ 2148 w 2523"/>
                <a:gd name="T17" fmla="*/ 1233 h 2527"/>
                <a:gd name="T18" fmla="*/ 2083 w 2523"/>
                <a:gd name="T19" fmla="*/ 1598 h 2527"/>
                <a:gd name="T20" fmla="*/ 2015 w 2523"/>
                <a:gd name="T21" fmla="*/ 1731 h 2527"/>
                <a:gd name="T22" fmla="*/ 1923 w 2523"/>
                <a:gd name="T23" fmla="*/ 1854 h 2527"/>
                <a:gd name="T24" fmla="*/ 1862 w 2523"/>
                <a:gd name="T25" fmla="*/ 1916 h 2527"/>
                <a:gd name="T26" fmla="*/ 1815 w 2523"/>
                <a:gd name="T27" fmla="*/ 1956 h 2527"/>
                <a:gd name="T28" fmla="*/ 1705 w 2523"/>
                <a:gd name="T29" fmla="*/ 2031 h 2527"/>
                <a:gd name="T30" fmla="*/ 1610 w 2523"/>
                <a:gd name="T31" fmla="*/ 2079 h 2527"/>
                <a:gd name="T32" fmla="*/ 1466 w 2523"/>
                <a:gd name="T33" fmla="*/ 2126 h 2527"/>
                <a:gd name="T34" fmla="*/ 2365 w 2523"/>
                <a:gd name="T35" fmla="*/ 1325 h 2527"/>
                <a:gd name="T36" fmla="*/ 2325 w 2523"/>
                <a:gd name="T37" fmla="*/ 1233 h 2527"/>
                <a:gd name="T38" fmla="*/ 2501 w 2523"/>
                <a:gd name="T39" fmla="*/ 990 h 2527"/>
                <a:gd name="T40" fmla="*/ 2261 w 2523"/>
                <a:gd name="T41" fmla="*/ 895 h 2527"/>
                <a:gd name="T42" fmla="*/ 2426 w 2523"/>
                <a:gd name="T43" fmla="*/ 758 h 2527"/>
                <a:gd name="T44" fmla="*/ 2095 w 2523"/>
                <a:gd name="T45" fmla="*/ 599 h 2527"/>
                <a:gd name="T46" fmla="*/ 1906 w 2523"/>
                <a:gd name="T47" fmla="*/ 172 h 2527"/>
                <a:gd name="T48" fmla="*/ 1547 w 2523"/>
                <a:gd name="T49" fmla="*/ 233 h 2527"/>
                <a:gd name="T50" fmla="*/ 1374 w 2523"/>
                <a:gd name="T51" fmla="*/ 21 h 2527"/>
                <a:gd name="T52" fmla="*/ 1216 w 2523"/>
                <a:gd name="T53" fmla="*/ 199 h 2527"/>
                <a:gd name="T54" fmla="*/ 979 w 2523"/>
                <a:gd name="T55" fmla="*/ 183 h 2527"/>
                <a:gd name="T56" fmla="*/ 665 w 2523"/>
                <a:gd name="T57" fmla="*/ 144 h 2527"/>
                <a:gd name="T58" fmla="*/ 313 w 2523"/>
                <a:gd name="T59" fmla="*/ 426 h 2527"/>
                <a:gd name="T60" fmla="*/ 380 w 2523"/>
                <a:gd name="T61" fmla="*/ 665 h 2527"/>
                <a:gd name="T62" fmla="*/ 262 w 2523"/>
                <a:gd name="T63" fmla="*/ 890 h 2527"/>
                <a:gd name="T64" fmla="*/ 0 w 2523"/>
                <a:gd name="T65" fmla="*/ 1141 h 2527"/>
                <a:gd name="T66" fmla="*/ 234 w 2523"/>
                <a:gd name="T67" fmla="*/ 1548 h 2527"/>
                <a:gd name="T68" fmla="*/ 168 w 2523"/>
                <a:gd name="T69" fmla="*/ 1907 h 2527"/>
                <a:gd name="T70" fmla="*/ 312 w 2523"/>
                <a:gd name="T71" fmla="*/ 2099 h 2527"/>
                <a:gd name="T72" fmla="*/ 758 w 2523"/>
                <a:gd name="T73" fmla="*/ 2425 h 2527"/>
                <a:gd name="T74" fmla="*/ 926 w 2523"/>
                <a:gd name="T75" fmla="*/ 2273 h 2527"/>
                <a:gd name="T76" fmla="*/ 980 w 2523"/>
                <a:gd name="T77" fmla="*/ 2385 h 2527"/>
                <a:gd name="T78" fmla="*/ 984 w 2523"/>
                <a:gd name="T79" fmla="*/ 2463 h 2527"/>
                <a:gd name="T80" fmla="*/ 1029 w 2523"/>
                <a:gd name="T81" fmla="*/ 2512 h 2527"/>
                <a:gd name="T82" fmla="*/ 1142 w 2523"/>
                <a:gd name="T83" fmla="*/ 2522 h 2527"/>
                <a:gd name="T84" fmla="*/ 1308 w 2523"/>
                <a:gd name="T85" fmla="*/ 2330 h 2527"/>
                <a:gd name="T86" fmla="*/ 1544 w 2523"/>
                <a:gd name="T87" fmla="*/ 2401 h 2527"/>
                <a:gd name="T88" fmla="*/ 1698 w 2523"/>
                <a:gd name="T89" fmla="*/ 2343 h 2527"/>
                <a:gd name="T90" fmla="*/ 1905 w 2523"/>
                <a:gd name="T91" fmla="*/ 2355 h 2527"/>
                <a:gd name="T92" fmla="*/ 1888 w 2523"/>
                <a:gd name="T93" fmla="*/ 2277 h 2527"/>
                <a:gd name="T94" fmla="*/ 1947 w 2523"/>
                <a:gd name="T95" fmla="*/ 2112 h 2527"/>
                <a:gd name="T96" fmla="*/ 2127 w 2523"/>
                <a:gd name="T97" fmla="*/ 2191 h 2527"/>
                <a:gd name="T98" fmla="*/ 2180 w 2523"/>
                <a:gd name="T99" fmla="*/ 2140 h 2527"/>
                <a:gd name="T100" fmla="*/ 2172 w 2523"/>
                <a:gd name="T101" fmla="*/ 2037 h 2527"/>
                <a:gd name="T102" fmla="*/ 2099 w 2523"/>
                <a:gd name="T103" fmla="*/ 1933 h 2527"/>
                <a:gd name="T104" fmla="*/ 2425 w 2523"/>
                <a:gd name="T105" fmla="*/ 1770 h 2527"/>
                <a:gd name="T106" fmla="*/ 2500 w 2523"/>
                <a:gd name="T107" fmla="*/ 1538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23" h="2527">
                  <a:moveTo>
                    <a:pt x="1314" y="2148"/>
                  </a:moveTo>
                  <a:cubicBezTo>
                    <a:pt x="1298" y="2149"/>
                    <a:pt x="1281" y="2150"/>
                    <a:pt x="1264" y="2150"/>
                  </a:cubicBezTo>
                  <a:cubicBezTo>
                    <a:pt x="1251" y="2150"/>
                    <a:pt x="1238" y="2149"/>
                    <a:pt x="1225" y="2149"/>
                  </a:cubicBezTo>
                  <a:cubicBezTo>
                    <a:pt x="1209" y="2148"/>
                    <a:pt x="1192" y="2147"/>
                    <a:pt x="1176" y="2146"/>
                  </a:cubicBezTo>
                  <a:cubicBezTo>
                    <a:pt x="1133" y="2142"/>
                    <a:pt x="1090" y="2134"/>
                    <a:pt x="1049" y="2124"/>
                  </a:cubicBezTo>
                  <a:cubicBezTo>
                    <a:pt x="1009" y="2114"/>
                    <a:pt x="970" y="2102"/>
                    <a:pt x="932" y="2087"/>
                  </a:cubicBezTo>
                  <a:cubicBezTo>
                    <a:pt x="926" y="2084"/>
                    <a:pt x="920" y="2082"/>
                    <a:pt x="914" y="2079"/>
                  </a:cubicBezTo>
                  <a:cubicBezTo>
                    <a:pt x="902" y="2074"/>
                    <a:pt x="890" y="2068"/>
                    <a:pt x="878" y="2063"/>
                  </a:cubicBezTo>
                  <a:cubicBezTo>
                    <a:pt x="824" y="2037"/>
                    <a:pt x="773" y="2006"/>
                    <a:pt x="726" y="1970"/>
                  </a:cubicBezTo>
                  <a:cubicBezTo>
                    <a:pt x="516" y="1811"/>
                    <a:pt x="376" y="1559"/>
                    <a:pt x="376" y="1264"/>
                  </a:cubicBezTo>
                  <a:cubicBezTo>
                    <a:pt x="376" y="1225"/>
                    <a:pt x="378" y="1187"/>
                    <a:pt x="383" y="1150"/>
                  </a:cubicBezTo>
                  <a:cubicBezTo>
                    <a:pt x="388" y="1107"/>
                    <a:pt x="397" y="1066"/>
                    <a:pt x="408" y="1026"/>
                  </a:cubicBezTo>
                  <a:cubicBezTo>
                    <a:pt x="411" y="1016"/>
                    <a:pt x="414" y="1006"/>
                    <a:pt x="417" y="996"/>
                  </a:cubicBezTo>
                  <a:cubicBezTo>
                    <a:pt x="420" y="986"/>
                    <a:pt x="423" y="976"/>
                    <a:pt x="427" y="966"/>
                  </a:cubicBezTo>
                  <a:cubicBezTo>
                    <a:pt x="429" y="959"/>
                    <a:pt x="431" y="952"/>
                    <a:pt x="434" y="945"/>
                  </a:cubicBezTo>
                  <a:lnTo>
                    <a:pt x="435" y="943"/>
                  </a:lnTo>
                  <a:cubicBezTo>
                    <a:pt x="437" y="939"/>
                    <a:pt x="439" y="934"/>
                    <a:pt x="441" y="930"/>
                  </a:cubicBezTo>
                  <a:cubicBezTo>
                    <a:pt x="443" y="924"/>
                    <a:pt x="445" y="918"/>
                    <a:pt x="448" y="912"/>
                  </a:cubicBezTo>
                  <a:cubicBezTo>
                    <a:pt x="449" y="909"/>
                    <a:pt x="451" y="905"/>
                    <a:pt x="452" y="902"/>
                  </a:cubicBezTo>
                  <a:cubicBezTo>
                    <a:pt x="455" y="895"/>
                    <a:pt x="458" y="888"/>
                    <a:pt x="462" y="881"/>
                  </a:cubicBezTo>
                  <a:cubicBezTo>
                    <a:pt x="466" y="872"/>
                    <a:pt x="470" y="863"/>
                    <a:pt x="475" y="854"/>
                  </a:cubicBezTo>
                  <a:cubicBezTo>
                    <a:pt x="480" y="845"/>
                    <a:pt x="485" y="836"/>
                    <a:pt x="490" y="828"/>
                  </a:cubicBezTo>
                  <a:cubicBezTo>
                    <a:pt x="494" y="819"/>
                    <a:pt x="500" y="810"/>
                    <a:pt x="505" y="802"/>
                  </a:cubicBezTo>
                  <a:cubicBezTo>
                    <a:pt x="526" y="767"/>
                    <a:pt x="549" y="735"/>
                    <a:pt x="574" y="704"/>
                  </a:cubicBezTo>
                  <a:cubicBezTo>
                    <a:pt x="580" y="697"/>
                    <a:pt x="587" y="689"/>
                    <a:pt x="593" y="682"/>
                  </a:cubicBezTo>
                  <a:cubicBezTo>
                    <a:pt x="599" y="675"/>
                    <a:pt x="606" y="668"/>
                    <a:pt x="612" y="661"/>
                  </a:cubicBezTo>
                  <a:lnTo>
                    <a:pt x="613" y="660"/>
                  </a:lnTo>
                  <a:cubicBezTo>
                    <a:pt x="620" y="653"/>
                    <a:pt x="627" y="645"/>
                    <a:pt x="634" y="639"/>
                  </a:cubicBezTo>
                  <a:cubicBezTo>
                    <a:pt x="641" y="632"/>
                    <a:pt x="648" y="625"/>
                    <a:pt x="655" y="618"/>
                  </a:cubicBezTo>
                  <a:cubicBezTo>
                    <a:pt x="662" y="611"/>
                    <a:pt x="670" y="604"/>
                    <a:pt x="677" y="598"/>
                  </a:cubicBezTo>
                  <a:cubicBezTo>
                    <a:pt x="682" y="594"/>
                    <a:pt x="687" y="589"/>
                    <a:pt x="692" y="585"/>
                  </a:cubicBezTo>
                  <a:cubicBezTo>
                    <a:pt x="695" y="583"/>
                    <a:pt x="697" y="581"/>
                    <a:pt x="700" y="579"/>
                  </a:cubicBezTo>
                  <a:cubicBezTo>
                    <a:pt x="703" y="576"/>
                    <a:pt x="707" y="573"/>
                    <a:pt x="710" y="570"/>
                  </a:cubicBezTo>
                  <a:lnTo>
                    <a:pt x="711" y="570"/>
                  </a:lnTo>
                  <a:cubicBezTo>
                    <a:pt x="730" y="555"/>
                    <a:pt x="750" y="540"/>
                    <a:pt x="771" y="527"/>
                  </a:cubicBezTo>
                  <a:cubicBezTo>
                    <a:pt x="779" y="521"/>
                    <a:pt x="787" y="516"/>
                    <a:pt x="796" y="511"/>
                  </a:cubicBezTo>
                  <a:cubicBezTo>
                    <a:pt x="830" y="490"/>
                    <a:pt x="865" y="471"/>
                    <a:pt x="902" y="454"/>
                  </a:cubicBezTo>
                  <a:cubicBezTo>
                    <a:pt x="919" y="447"/>
                    <a:pt x="936" y="440"/>
                    <a:pt x="954" y="433"/>
                  </a:cubicBezTo>
                  <a:cubicBezTo>
                    <a:pt x="1050" y="397"/>
                    <a:pt x="1153" y="377"/>
                    <a:pt x="1258" y="377"/>
                  </a:cubicBezTo>
                  <a:cubicBezTo>
                    <a:pt x="1312" y="377"/>
                    <a:pt x="1365" y="382"/>
                    <a:pt x="1417" y="391"/>
                  </a:cubicBezTo>
                  <a:cubicBezTo>
                    <a:pt x="1655" y="434"/>
                    <a:pt x="1866" y="573"/>
                    <a:pt x="1999" y="771"/>
                  </a:cubicBezTo>
                  <a:cubicBezTo>
                    <a:pt x="2046" y="841"/>
                    <a:pt x="2083" y="917"/>
                    <a:pt x="2108" y="998"/>
                  </a:cubicBezTo>
                  <a:cubicBezTo>
                    <a:pt x="2126" y="1056"/>
                    <a:pt x="2138" y="1115"/>
                    <a:pt x="2144" y="1177"/>
                  </a:cubicBezTo>
                  <a:cubicBezTo>
                    <a:pt x="2146" y="1192"/>
                    <a:pt x="2147" y="1208"/>
                    <a:pt x="2148" y="1223"/>
                  </a:cubicBezTo>
                  <a:cubicBezTo>
                    <a:pt x="2148" y="1226"/>
                    <a:pt x="2148" y="1229"/>
                    <a:pt x="2148" y="1233"/>
                  </a:cubicBezTo>
                  <a:cubicBezTo>
                    <a:pt x="2148" y="1240"/>
                    <a:pt x="2148" y="1248"/>
                    <a:pt x="2149" y="1256"/>
                  </a:cubicBezTo>
                  <a:cubicBezTo>
                    <a:pt x="2149" y="1293"/>
                    <a:pt x="2147" y="1330"/>
                    <a:pt x="2143" y="1366"/>
                  </a:cubicBezTo>
                  <a:cubicBezTo>
                    <a:pt x="2140" y="1388"/>
                    <a:pt x="2137" y="1411"/>
                    <a:pt x="2132" y="1433"/>
                  </a:cubicBezTo>
                  <a:cubicBezTo>
                    <a:pt x="2123" y="1481"/>
                    <a:pt x="2110" y="1527"/>
                    <a:pt x="2093" y="1572"/>
                  </a:cubicBezTo>
                  <a:cubicBezTo>
                    <a:pt x="2090" y="1581"/>
                    <a:pt x="2087" y="1589"/>
                    <a:pt x="2083" y="1598"/>
                  </a:cubicBezTo>
                  <a:cubicBezTo>
                    <a:pt x="2076" y="1615"/>
                    <a:pt x="2069" y="1631"/>
                    <a:pt x="2061" y="1648"/>
                  </a:cubicBezTo>
                  <a:cubicBezTo>
                    <a:pt x="2059" y="1652"/>
                    <a:pt x="2057" y="1656"/>
                    <a:pt x="2055" y="1661"/>
                  </a:cubicBezTo>
                  <a:cubicBezTo>
                    <a:pt x="2050" y="1670"/>
                    <a:pt x="2046" y="1678"/>
                    <a:pt x="2041" y="1687"/>
                  </a:cubicBezTo>
                  <a:cubicBezTo>
                    <a:pt x="2037" y="1694"/>
                    <a:pt x="2033" y="1701"/>
                    <a:pt x="2029" y="1709"/>
                  </a:cubicBezTo>
                  <a:cubicBezTo>
                    <a:pt x="2024" y="1716"/>
                    <a:pt x="2020" y="1724"/>
                    <a:pt x="2015" y="1731"/>
                  </a:cubicBezTo>
                  <a:cubicBezTo>
                    <a:pt x="2009" y="1741"/>
                    <a:pt x="2003" y="1750"/>
                    <a:pt x="1997" y="1759"/>
                  </a:cubicBezTo>
                  <a:cubicBezTo>
                    <a:pt x="1986" y="1776"/>
                    <a:pt x="1974" y="1792"/>
                    <a:pt x="1962" y="1808"/>
                  </a:cubicBezTo>
                  <a:cubicBezTo>
                    <a:pt x="1956" y="1816"/>
                    <a:pt x="1949" y="1824"/>
                    <a:pt x="1943" y="1831"/>
                  </a:cubicBezTo>
                  <a:lnTo>
                    <a:pt x="1942" y="1832"/>
                  </a:lnTo>
                  <a:cubicBezTo>
                    <a:pt x="1936" y="1839"/>
                    <a:pt x="1930" y="1847"/>
                    <a:pt x="1923" y="1854"/>
                  </a:cubicBezTo>
                  <a:cubicBezTo>
                    <a:pt x="1918" y="1859"/>
                    <a:pt x="1914" y="1865"/>
                    <a:pt x="1908" y="1870"/>
                  </a:cubicBezTo>
                  <a:cubicBezTo>
                    <a:pt x="1906" y="1873"/>
                    <a:pt x="1903" y="1876"/>
                    <a:pt x="1900" y="1879"/>
                  </a:cubicBezTo>
                  <a:lnTo>
                    <a:pt x="1895" y="1883"/>
                  </a:lnTo>
                  <a:cubicBezTo>
                    <a:pt x="1891" y="1888"/>
                    <a:pt x="1887" y="1892"/>
                    <a:pt x="1882" y="1897"/>
                  </a:cubicBezTo>
                  <a:cubicBezTo>
                    <a:pt x="1875" y="1903"/>
                    <a:pt x="1869" y="1910"/>
                    <a:pt x="1862" y="1916"/>
                  </a:cubicBezTo>
                  <a:lnTo>
                    <a:pt x="1862" y="1916"/>
                  </a:lnTo>
                  <a:lnTo>
                    <a:pt x="1860" y="1917"/>
                  </a:lnTo>
                  <a:cubicBezTo>
                    <a:pt x="1853" y="1924"/>
                    <a:pt x="1846" y="1931"/>
                    <a:pt x="1838" y="1937"/>
                  </a:cubicBezTo>
                  <a:cubicBezTo>
                    <a:pt x="1832" y="1943"/>
                    <a:pt x="1826" y="1948"/>
                    <a:pt x="1819" y="1953"/>
                  </a:cubicBezTo>
                  <a:lnTo>
                    <a:pt x="1815" y="1956"/>
                  </a:lnTo>
                  <a:cubicBezTo>
                    <a:pt x="1800" y="1969"/>
                    <a:pt x="1784" y="1981"/>
                    <a:pt x="1767" y="1992"/>
                  </a:cubicBezTo>
                  <a:cubicBezTo>
                    <a:pt x="1759" y="1998"/>
                    <a:pt x="1751" y="2003"/>
                    <a:pt x="1742" y="2008"/>
                  </a:cubicBezTo>
                  <a:cubicBezTo>
                    <a:pt x="1738" y="2012"/>
                    <a:pt x="1733" y="2015"/>
                    <a:pt x="1728" y="2018"/>
                  </a:cubicBezTo>
                  <a:lnTo>
                    <a:pt x="1720" y="2022"/>
                  </a:lnTo>
                  <a:cubicBezTo>
                    <a:pt x="1715" y="2025"/>
                    <a:pt x="1710" y="2029"/>
                    <a:pt x="1705" y="2031"/>
                  </a:cubicBezTo>
                  <a:cubicBezTo>
                    <a:pt x="1700" y="2034"/>
                    <a:pt x="1696" y="2037"/>
                    <a:pt x="1691" y="2039"/>
                  </a:cubicBezTo>
                  <a:cubicBezTo>
                    <a:pt x="1683" y="2044"/>
                    <a:pt x="1674" y="2049"/>
                    <a:pt x="1665" y="2053"/>
                  </a:cubicBezTo>
                  <a:lnTo>
                    <a:pt x="1664" y="2054"/>
                  </a:lnTo>
                  <a:cubicBezTo>
                    <a:pt x="1655" y="2058"/>
                    <a:pt x="1647" y="2062"/>
                    <a:pt x="1638" y="2066"/>
                  </a:cubicBezTo>
                  <a:cubicBezTo>
                    <a:pt x="1629" y="2071"/>
                    <a:pt x="1620" y="2075"/>
                    <a:pt x="1610" y="2079"/>
                  </a:cubicBezTo>
                  <a:cubicBezTo>
                    <a:pt x="1601" y="2083"/>
                    <a:pt x="1592" y="2087"/>
                    <a:pt x="1582" y="2090"/>
                  </a:cubicBezTo>
                  <a:cubicBezTo>
                    <a:pt x="1573" y="2094"/>
                    <a:pt x="1563" y="2097"/>
                    <a:pt x="1554" y="2101"/>
                  </a:cubicBezTo>
                  <a:cubicBezTo>
                    <a:pt x="1544" y="2104"/>
                    <a:pt x="1535" y="2107"/>
                    <a:pt x="1525" y="2110"/>
                  </a:cubicBezTo>
                  <a:cubicBezTo>
                    <a:pt x="1516" y="2113"/>
                    <a:pt x="1506" y="2116"/>
                    <a:pt x="1496" y="2119"/>
                  </a:cubicBezTo>
                  <a:cubicBezTo>
                    <a:pt x="1486" y="2121"/>
                    <a:pt x="1476" y="2124"/>
                    <a:pt x="1466" y="2126"/>
                  </a:cubicBezTo>
                  <a:cubicBezTo>
                    <a:pt x="1446" y="2131"/>
                    <a:pt x="1426" y="2135"/>
                    <a:pt x="1406" y="2138"/>
                  </a:cubicBezTo>
                  <a:cubicBezTo>
                    <a:pt x="1396" y="2140"/>
                    <a:pt x="1386" y="2141"/>
                    <a:pt x="1375" y="2143"/>
                  </a:cubicBezTo>
                  <a:cubicBezTo>
                    <a:pt x="1355" y="2145"/>
                    <a:pt x="1335" y="2147"/>
                    <a:pt x="1314" y="2148"/>
                  </a:cubicBezTo>
                  <a:moveTo>
                    <a:pt x="2522" y="1383"/>
                  </a:moveTo>
                  <a:cubicBezTo>
                    <a:pt x="2471" y="1359"/>
                    <a:pt x="2418" y="1343"/>
                    <a:pt x="2365" y="1325"/>
                  </a:cubicBezTo>
                  <a:cubicBezTo>
                    <a:pt x="2354" y="1321"/>
                    <a:pt x="2342" y="1317"/>
                    <a:pt x="2331" y="1312"/>
                  </a:cubicBezTo>
                  <a:cubicBezTo>
                    <a:pt x="2329" y="1308"/>
                    <a:pt x="2328" y="1304"/>
                    <a:pt x="2327" y="1299"/>
                  </a:cubicBezTo>
                  <a:lnTo>
                    <a:pt x="2327" y="1298"/>
                  </a:lnTo>
                  <a:cubicBezTo>
                    <a:pt x="2324" y="1284"/>
                    <a:pt x="2325" y="1269"/>
                    <a:pt x="2325" y="1254"/>
                  </a:cubicBezTo>
                  <a:cubicBezTo>
                    <a:pt x="2326" y="1247"/>
                    <a:pt x="2326" y="1240"/>
                    <a:pt x="2325" y="1233"/>
                  </a:cubicBezTo>
                  <a:cubicBezTo>
                    <a:pt x="2325" y="1228"/>
                    <a:pt x="2325" y="1223"/>
                    <a:pt x="2324" y="1219"/>
                  </a:cubicBezTo>
                  <a:cubicBezTo>
                    <a:pt x="2338" y="1214"/>
                    <a:pt x="2351" y="1209"/>
                    <a:pt x="2365" y="1204"/>
                  </a:cubicBezTo>
                  <a:cubicBezTo>
                    <a:pt x="2418" y="1184"/>
                    <a:pt x="2469" y="1166"/>
                    <a:pt x="2521" y="1147"/>
                  </a:cubicBezTo>
                  <a:cubicBezTo>
                    <a:pt x="2523" y="1124"/>
                    <a:pt x="2522" y="1102"/>
                    <a:pt x="2519" y="1080"/>
                  </a:cubicBezTo>
                  <a:cubicBezTo>
                    <a:pt x="2515" y="1050"/>
                    <a:pt x="2507" y="1020"/>
                    <a:pt x="2501" y="990"/>
                  </a:cubicBezTo>
                  <a:cubicBezTo>
                    <a:pt x="2466" y="981"/>
                    <a:pt x="2432" y="984"/>
                    <a:pt x="2398" y="983"/>
                  </a:cubicBezTo>
                  <a:lnTo>
                    <a:pt x="2397" y="983"/>
                  </a:lnTo>
                  <a:cubicBezTo>
                    <a:pt x="2362" y="981"/>
                    <a:pt x="2328" y="981"/>
                    <a:pt x="2293" y="981"/>
                  </a:cubicBezTo>
                  <a:lnTo>
                    <a:pt x="2291" y="977"/>
                  </a:lnTo>
                  <a:cubicBezTo>
                    <a:pt x="2277" y="951"/>
                    <a:pt x="2272" y="923"/>
                    <a:pt x="2261" y="895"/>
                  </a:cubicBezTo>
                  <a:cubicBezTo>
                    <a:pt x="2268" y="888"/>
                    <a:pt x="2273" y="879"/>
                    <a:pt x="2281" y="873"/>
                  </a:cubicBezTo>
                  <a:cubicBezTo>
                    <a:pt x="2299" y="859"/>
                    <a:pt x="2317" y="846"/>
                    <a:pt x="2335" y="832"/>
                  </a:cubicBezTo>
                  <a:cubicBezTo>
                    <a:pt x="2354" y="817"/>
                    <a:pt x="2373" y="803"/>
                    <a:pt x="2392" y="788"/>
                  </a:cubicBezTo>
                  <a:cubicBezTo>
                    <a:pt x="2401" y="781"/>
                    <a:pt x="2408" y="774"/>
                    <a:pt x="2418" y="766"/>
                  </a:cubicBezTo>
                  <a:cubicBezTo>
                    <a:pt x="2420" y="763"/>
                    <a:pt x="2423" y="761"/>
                    <a:pt x="2426" y="758"/>
                  </a:cubicBezTo>
                  <a:cubicBezTo>
                    <a:pt x="2413" y="727"/>
                    <a:pt x="2400" y="697"/>
                    <a:pt x="2384" y="669"/>
                  </a:cubicBezTo>
                  <a:cubicBezTo>
                    <a:pt x="2375" y="652"/>
                    <a:pt x="2365" y="636"/>
                    <a:pt x="2354" y="620"/>
                  </a:cubicBezTo>
                  <a:cubicBezTo>
                    <a:pt x="2305" y="628"/>
                    <a:pt x="2258" y="643"/>
                    <a:pt x="2211" y="658"/>
                  </a:cubicBezTo>
                  <a:cubicBezTo>
                    <a:pt x="2192" y="665"/>
                    <a:pt x="2172" y="671"/>
                    <a:pt x="2152" y="676"/>
                  </a:cubicBezTo>
                  <a:cubicBezTo>
                    <a:pt x="2133" y="650"/>
                    <a:pt x="2115" y="626"/>
                    <a:pt x="2095" y="599"/>
                  </a:cubicBezTo>
                  <a:cubicBezTo>
                    <a:pt x="2136" y="541"/>
                    <a:pt x="2178" y="486"/>
                    <a:pt x="2212" y="425"/>
                  </a:cubicBezTo>
                  <a:cubicBezTo>
                    <a:pt x="2180" y="382"/>
                    <a:pt x="2142" y="347"/>
                    <a:pt x="2103" y="313"/>
                  </a:cubicBezTo>
                  <a:cubicBezTo>
                    <a:pt x="2039" y="347"/>
                    <a:pt x="1985" y="390"/>
                    <a:pt x="1926" y="431"/>
                  </a:cubicBezTo>
                  <a:cubicBezTo>
                    <a:pt x="1900" y="411"/>
                    <a:pt x="1875" y="393"/>
                    <a:pt x="1851" y="375"/>
                  </a:cubicBezTo>
                  <a:cubicBezTo>
                    <a:pt x="1867" y="305"/>
                    <a:pt x="1895" y="241"/>
                    <a:pt x="1906" y="172"/>
                  </a:cubicBezTo>
                  <a:cubicBezTo>
                    <a:pt x="1864" y="142"/>
                    <a:pt x="1818" y="122"/>
                    <a:pt x="1770" y="101"/>
                  </a:cubicBezTo>
                  <a:cubicBezTo>
                    <a:pt x="1762" y="109"/>
                    <a:pt x="1752" y="116"/>
                    <a:pt x="1745" y="125"/>
                  </a:cubicBezTo>
                  <a:cubicBezTo>
                    <a:pt x="1717" y="160"/>
                    <a:pt x="1690" y="196"/>
                    <a:pt x="1662" y="232"/>
                  </a:cubicBezTo>
                  <a:cubicBezTo>
                    <a:pt x="1654" y="242"/>
                    <a:pt x="1645" y="253"/>
                    <a:pt x="1636" y="264"/>
                  </a:cubicBezTo>
                  <a:cubicBezTo>
                    <a:pt x="1604" y="256"/>
                    <a:pt x="1575" y="249"/>
                    <a:pt x="1547" y="233"/>
                  </a:cubicBezTo>
                  <a:cubicBezTo>
                    <a:pt x="1544" y="202"/>
                    <a:pt x="1545" y="170"/>
                    <a:pt x="1545" y="138"/>
                  </a:cubicBezTo>
                  <a:cubicBezTo>
                    <a:pt x="1545" y="101"/>
                    <a:pt x="1544" y="63"/>
                    <a:pt x="1534" y="26"/>
                  </a:cubicBezTo>
                  <a:cubicBezTo>
                    <a:pt x="1489" y="11"/>
                    <a:pt x="1443" y="8"/>
                    <a:pt x="1395" y="1"/>
                  </a:cubicBezTo>
                  <a:cubicBezTo>
                    <a:pt x="1392" y="1"/>
                    <a:pt x="1390" y="0"/>
                    <a:pt x="1388" y="0"/>
                  </a:cubicBezTo>
                  <a:cubicBezTo>
                    <a:pt x="1384" y="7"/>
                    <a:pt x="1378" y="14"/>
                    <a:pt x="1374" y="21"/>
                  </a:cubicBezTo>
                  <a:cubicBezTo>
                    <a:pt x="1373" y="24"/>
                    <a:pt x="1371" y="27"/>
                    <a:pt x="1370" y="30"/>
                  </a:cubicBezTo>
                  <a:cubicBezTo>
                    <a:pt x="1353" y="77"/>
                    <a:pt x="1337" y="124"/>
                    <a:pt x="1320" y="171"/>
                  </a:cubicBezTo>
                  <a:cubicBezTo>
                    <a:pt x="1317" y="179"/>
                    <a:pt x="1314" y="187"/>
                    <a:pt x="1310" y="196"/>
                  </a:cubicBezTo>
                  <a:cubicBezTo>
                    <a:pt x="1288" y="200"/>
                    <a:pt x="1267" y="199"/>
                    <a:pt x="1245" y="199"/>
                  </a:cubicBezTo>
                  <a:cubicBezTo>
                    <a:pt x="1236" y="199"/>
                    <a:pt x="1226" y="199"/>
                    <a:pt x="1216" y="199"/>
                  </a:cubicBezTo>
                  <a:cubicBezTo>
                    <a:pt x="1190" y="139"/>
                    <a:pt x="1176" y="76"/>
                    <a:pt x="1149" y="17"/>
                  </a:cubicBezTo>
                  <a:cubicBezTo>
                    <a:pt x="1146" y="12"/>
                    <a:pt x="1144" y="8"/>
                    <a:pt x="1141" y="3"/>
                  </a:cubicBezTo>
                  <a:cubicBezTo>
                    <a:pt x="1091" y="2"/>
                    <a:pt x="1042" y="13"/>
                    <a:pt x="991" y="24"/>
                  </a:cubicBezTo>
                  <a:cubicBezTo>
                    <a:pt x="989" y="34"/>
                    <a:pt x="985" y="44"/>
                    <a:pt x="985" y="53"/>
                  </a:cubicBezTo>
                  <a:cubicBezTo>
                    <a:pt x="982" y="96"/>
                    <a:pt x="981" y="140"/>
                    <a:pt x="979" y="183"/>
                  </a:cubicBezTo>
                  <a:cubicBezTo>
                    <a:pt x="978" y="200"/>
                    <a:pt x="978" y="217"/>
                    <a:pt x="978" y="236"/>
                  </a:cubicBezTo>
                  <a:cubicBezTo>
                    <a:pt x="948" y="246"/>
                    <a:pt x="920" y="255"/>
                    <a:pt x="891" y="265"/>
                  </a:cubicBezTo>
                  <a:cubicBezTo>
                    <a:pt x="864" y="241"/>
                    <a:pt x="848" y="210"/>
                    <a:pt x="827" y="184"/>
                  </a:cubicBezTo>
                  <a:cubicBezTo>
                    <a:pt x="805" y="157"/>
                    <a:pt x="783" y="130"/>
                    <a:pt x="763" y="104"/>
                  </a:cubicBezTo>
                  <a:cubicBezTo>
                    <a:pt x="733" y="109"/>
                    <a:pt x="700" y="123"/>
                    <a:pt x="665" y="144"/>
                  </a:cubicBezTo>
                  <a:cubicBezTo>
                    <a:pt x="650" y="152"/>
                    <a:pt x="635" y="162"/>
                    <a:pt x="620" y="173"/>
                  </a:cubicBezTo>
                  <a:cubicBezTo>
                    <a:pt x="628" y="240"/>
                    <a:pt x="656" y="304"/>
                    <a:pt x="674" y="372"/>
                  </a:cubicBezTo>
                  <a:cubicBezTo>
                    <a:pt x="653" y="395"/>
                    <a:pt x="625" y="410"/>
                    <a:pt x="599" y="429"/>
                  </a:cubicBezTo>
                  <a:cubicBezTo>
                    <a:pt x="541" y="390"/>
                    <a:pt x="484" y="352"/>
                    <a:pt x="429" y="315"/>
                  </a:cubicBezTo>
                  <a:cubicBezTo>
                    <a:pt x="391" y="336"/>
                    <a:pt x="352" y="374"/>
                    <a:pt x="313" y="426"/>
                  </a:cubicBezTo>
                  <a:cubicBezTo>
                    <a:pt x="345" y="485"/>
                    <a:pt x="388" y="539"/>
                    <a:pt x="428" y="597"/>
                  </a:cubicBezTo>
                  <a:cubicBezTo>
                    <a:pt x="425" y="602"/>
                    <a:pt x="423" y="606"/>
                    <a:pt x="420" y="610"/>
                  </a:cubicBezTo>
                  <a:cubicBezTo>
                    <a:pt x="418" y="614"/>
                    <a:pt x="416" y="618"/>
                    <a:pt x="413" y="622"/>
                  </a:cubicBezTo>
                  <a:cubicBezTo>
                    <a:pt x="408" y="630"/>
                    <a:pt x="402" y="638"/>
                    <a:pt x="395" y="646"/>
                  </a:cubicBezTo>
                  <a:cubicBezTo>
                    <a:pt x="391" y="653"/>
                    <a:pt x="386" y="659"/>
                    <a:pt x="380" y="665"/>
                  </a:cubicBezTo>
                  <a:cubicBezTo>
                    <a:pt x="378" y="668"/>
                    <a:pt x="375" y="671"/>
                    <a:pt x="372" y="674"/>
                  </a:cubicBezTo>
                  <a:lnTo>
                    <a:pt x="372" y="674"/>
                  </a:lnTo>
                  <a:cubicBezTo>
                    <a:pt x="305" y="660"/>
                    <a:pt x="241" y="631"/>
                    <a:pt x="171" y="620"/>
                  </a:cubicBezTo>
                  <a:cubicBezTo>
                    <a:pt x="139" y="662"/>
                    <a:pt x="120" y="709"/>
                    <a:pt x="99" y="757"/>
                  </a:cubicBezTo>
                  <a:cubicBezTo>
                    <a:pt x="149" y="809"/>
                    <a:pt x="210" y="844"/>
                    <a:pt x="262" y="890"/>
                  </a:cubicBezTo>
                  <a:cubicBezTo>
                    <a:pt x="258" y="904"/>
                    <a:pt x="255" y="918"/>
                    <a:pt x="251" y="931"/>
                  </a:cubicBezTo>
                  <a:cubicBezTo>
                    <a:pt x="246" y="947"/>
                    <a:pt x="240" y="963"/>
                    <a:pt x="234" y="980"/>
                  </a:cubicBezTo>
                  <a:cubicBezTo>
                    <a:pt x="227" y="980"/>
                    <a:pt x="220" y="981"/>
                    <a:pt x="214" y="981"/>
                  </a:cubicBezTo>
                  <a:cubicBezTo>
                    <a:pt x="150" y="984"/>
                    <a:pt x="87" y="980"/>
                    <a:pt x="24" y="989"/>
                  </a:cubicBezTo>
                  <a:cubicBezTo>
                    <a:pt x="11" y="1039"/>
                    <a:pt x="3" y="1088"/>
                    <a:pt x="0" y="1141"/>
                  </a:cubicBezTo>
                  <a:cubicBezTo>
                    <a:pt x="61" y="1175"/>
                    <a:pt x="129" y="1190"/>
                    <a:pt x="194" y="1215"/>
                  </a:cubicBezTo>
                  <a:cubicBezTo>
                    <a:pt x="202" y="1246"/>
                    <a:pt x="198" y="1276"/>
                    <a:pt x="197" y="1310"/>
                  </a:cubicBezTo>
                  <a:cubicBezTo>
                    <a:pt x="132" y="1334"/>
                    <a:pt x="68" y="1357"/>
                    <a:pt x="3" y="1381"/>
                  </a:cubicBezTo>
                  <a:cubicBezTo>
                    <a:pt x="0" y="1436"/>
                    <a:pt x="12" y="1486"/>
                    <a:pt x="24" y="1538"/>
                  </a:cubicBezTo>
                  <a:cubicBezTo>
                    <a:pt x="94" y="1549"/>
                    <a:pt x="163" y="1541"/>
                    <a:pt x="234" y="1548"/>
                  </a:cubicBezTo>
                  <a:cubicBezTo>
                    <a:pt x="239" y="1563"/>
                    <a:pt x="245" y="1577"/>
                    <a:pt x="250" y="1592"/>
                  </a:cubicBezTo>
                  <a:cubicBezTo>
                    <a:pt x="255" y="1607"/>
                    <a:pt x="258" y="1621"/>
                    <a:pt x="263" y="1638"/>
                  </a:cubicBezTo>
                  <a:cubicBezTo>
                    <a:pt x="229" y="1666"/>
                    <a:pt x="194" y="1690"/>
                    <a:pt x="160" y="1717"/>
                  </a:cubicBezTo>
                  <a:cubicBezTo>
                    <a:pt x="139" y="1733"/>
                    <a:pt x="119" y="1750"/>
                    <a:pt x="99" y="1768"/>
                  </a:cubicBezTo>
                  <a:cubicBezTo>
                    <a:pt x="117" y="1818"/>
                    <a:pt x="141" y="1861"/>
                    <a:pt x="168" y="1907"/>
                  </a:cubicBezTo>
                  <a:cubicBezTo>
                    <a:pt x="194" y="1903"/>
                    <a:pt x="219" y="1897"/>
                    <a:pt x="244" y="1890"/>
                  </a:cubicBezTo>
                  <a:cubicBezTo>
                    <a:pt x="286" y="1879"/>
                    <a:pt x="327" y="1864"/>
                    <a:pt x="371" y="1851"/>
                  </a:cubicBezTo>
                  <a:cubicBezTo>
                    <a:pt x="381" y="1864"/>
                    <a:pt x="390" y="1875"/>
                    <a:pt x="400" y="1887"/>
                  </a:cubicBezTo>
                  <a:cubicBezTo>
                    <a:pt x="409" y="1899"/>
                    <a:pt x="417" y="1912"/>
                    <a:pt x="428" y="1927"/>
                  </a:cubicBezTo>
                  <a:cubicBezTo>
                    <a:pt x="389" y="1984"/>
                    <a:pt x="351" y="2041"/>
                    <a:pt x="312" y="2099"/>
                  </a:cubicBezTo>
                  <a:cubicBezTo>
                    <a:pt x="341" y="2145"/>
                    <a:pt x="382" y="2177"/>
                    <a:pt x="421" y="2215"/>
                  </a:cubicBezTo>
                  <a:cubicBezTo>
                    <a:pt x="483" y="2181"/>
                    <a:pt x="538" y="2138"/>
                    <a:pt x="595" y="2098"/>
                  </a:cubicBezTo>
                  <a:cubicBezTo>
                    <a:pt x="624" y="2112"/>
                    <a:pt x="647" y="2133"/>
                    <a:pt x="674" y="2152"/>
                  </a:cubicBezTo>
                  <a:cubicBezTo>
                    <a:pt x="658" y="2220"/>
                    <a:pt x="630" y="2283"/>
                    <a:pt x="619" y="2351"/>
                  </a:cubicBezTo>
                  <a:cubicBezTo>
                    <a:pt x="651" y="2380"/>
                    <a:pt x="699" y="2406"/>
                    <a:pt x="758" y="2425"/>
                  </a:cubicBezTo>
                  <a:cubicBezTo>
                    <a:pt x="806" y="2377"/>
                    <a:pt x="843" y="2319"/>
                    <a:pt x="886" y="2264"/>
                  </a:cubicBezTo>
                  <a:cubicBezTo>
                    <a:pt x="890" y="2264"/>
                    <a:pt x="894" y="2265"/>
                    <a:pt x="898" y="2266"/>
                  </a:cubicBezTo>
                  <a:cubicBezTo>
                    <a:pt x="902" y="2267"/>
                    <a:pt x="907" y="2268"/>
                    <a:pt x="912" y="2269"/>
                  </a:cubicBezTo>
                  <a:cubicBezTo>
                    <a:pt x="914" y="2270"/>
                    <a:pt x="917" y="2270"/>
                    <a:pt x="919" y="2271"/>
                  </a:cubicBezTo>
                  <a:cubicBezTo>
                    <a:pt x="921" y="2272"/>
                    <a:pt x="923" y="2272"/>
                    <a:pt x="926" y="2273"/>
                  </a:cubicBezTo>
                  <a:cubicBezTo>
                    <a:pt x="930" y="2274"/>
                    <a:pt x="934" y="2275"/>
                    <a:pt x="938" y="2277"/>
                  </a:cubicBezTo>
                  <a:cubicBezTo>
                    <a:pt x="951" y="2282"/>
                    <a:pt x="964" y="2287"/>
                    <a:pt x="977" y="2294"/>
                  </a:cubicBezTo>
                  <a:cubicBezTo>
                    <a:pt x="978" y="2303"/>
                    <a:pt x="978" y="2312"/>
                    <a:pt x="978" y="2322"/>
                  </a:cubicBezTo>
                  <a:cubicBezTo>
                    <a:pt x="979" y="2331"/>
                    <a:pt x="979" y="2340"/>
                    <a:pt x="979" y="2350"/>
                  </a:cubicBezTo>
                  <a:cubicBezTo>
                    <a:pt x="979" y="2361"/>
                    <a:pt x="979" y="2373"/>
                    <a:pt x="980" y="2385"/>
                  </a:cubicBezTo>
                  <a:cubicBezTo>
                    <a:pt x="980" y="2394"/>
                    <a:pt x="980" y="2404"/>
                    <a:pt x="980" y="2413"/>
                  </a:cubicBezTo>
                  <a:cubicBezTo>
                    <a:pt x="981" y="2418"/>
                    <a:pt x="981" y="2424"/>
                    <a:pt x="981" y="2429"/>
                  </a:cubicBezTo>
                  <a:cubicBezTo>
                    <a:pt x="982" y="2435"/>
                    <a:pt x="982" y="2440"/>
                    <a:pt x="982" y="2445"/>
                  </a:cubicBezTo>
                  <a:cubicBezTo>
                    <a:pt x="983" y="2451"/>
                    <a:pt x="983" y="2456"/>
                    <a:pt x="984" y="2462"/>
                  </a:cubicBezTo>
                  <a:lnTo>
                    <a:pt x="984" y="2463"/>
                  </a:lnTo>
                  <a:cubicBezTo>
                    <a:pt x="984" y="2469"/>
                    <a:pt x="985" y="2476"/>
                    <a:pt x="986" y="2482"/>
                  </a:cubicBezTo>
                  <a:cubicBezTo>
                    <a:pt x="987" y="2488"/>
                    <a:pt x="988" y="2494"/>
                    <a:pt x="989" y="2501"/>
                  </a:cubicBezTo>
                  <a:cubicBezTo>
                    <a:pt x="994" y="2502"/>
                    <a:pt x="998" y="2504"/>
                    <a:pt x="1003" y="2505"/>
                  </a:cubicBezTo>
                  <a:cubicBezTo>
                    <a:pt x="1007" y="2506"/>
                    <a:pt x="1011" y="2507"/>
                    <a:pt x="1014" y="2508"/>
                  </a:cubicBezTo>
                  <a:cubicBezTo>
                    <a:pt x="1019" y="2509"/>
                    <a:pt x="1024" y="2510"/>
                    <a:pt x="1029" y="2512"/>
                  </a:cubicBezTo>
                  <a:cubicBezTo>
                    <a:pt x="1036" y="2513"/>
                    <a:pt x="1043" y="2514"/>
                    <a:pt x="1051" y="2516"/>
                  </a:cubicBezTo>
                  <a:cubicBezTo>
                    <a:pt x="1059" y="2517"/>
                    <a:pt x="1067" y="2518"/>
                    <a:pt x="1076" y="2519"/>
                  </a:cubicBezTo>
                  <a:cubicBezTo>
                    <a:pt x="1084" y="2520"/>
                    <a:pt x="1092" y="2521"/>
                    <a:pt x="1101" y="2522"/>
                  </a:cubicBezTo>
                  <a:cubicBezTo>
                    <a:pt x="1114" y="2524"/>
                    <a:pt x="1127" y="2525"/>
                    <a:pt x="1140" y="2527"/>
                  </a:cubicBezTo>
                  <a:cubicBezTo>
                    <a:pt x="1141" y="2525"/>
                    <a:pt x="1141" y="2524"/>
                    <a:pt x="1142" y="2522"/>
                  </a:cubicBezTo>
                  <a:cubicBezTo>
                    <a:pt x="1167" y="2475"/>
                    <a:pt x="1181" y="2424"/>
                    <a:pt x="1199" y="2373"/>
                  </a:cubicBezTo>
                  <a:cubicBezTo>
                    <a:pt x="1204" y="2359"/>
                    <a:pt x="1209" y="2345"/>
                    <a:pt x="1215" y="2331"/>
                  </a:cubicBezTo>
                  <a:cubicBezTo>
                    <a:pt x="1230" y="2330"/>
                    <a:pt x="1245" y="2328"/>
                    <a:pt x="1260" y="2328"/>
                  </a:cubicBezTo>
                  <a:cubicBezTo>
                    <a:pt x="1272" y="2328"/>
                    <a:pt x="1285" y="2329"/>
                    <a:pt x="1298" y="2329"/>
                  </a:cubicBezTo>
                  <a:cubicBezTo>
                    <a:pt x="1301" y="2329"/>
                    <a:pt x="1305" y="2330"/>
                    <a:pt x="1308" y="2330"/>
                  </a:cubicBezTo>
                  <a:cubicBezTo>
                    <a:pt x="1336" y="2391"/>
                    <a:pt x="1349" y="2457"/>
                    <a:pt x="1380" y="2518"/>
                  </a:cubicBezTo>
                  <a:cubicBezTo>
                    <a:pt x="1381" y="2520"/>
                    <a:pt x="1382" y="2523"/>
                    <a:pt x="1383" y="2525"/>
                  </a:cubicBezTo>
                  <a:cubicBezTo>
                    <a:pt x="1395" y="2525"/>
                    <a:pt x="1406" y="2524"/>
                    <a:pt x="1417" y="2523"/>
                  </a:cubicBezTo>
                  <a:cubicBezTo>
                    <a:pt x="1456" y="2520"/>
                    <a:pt x="1494" y="2512"/>
                    <a:pt x="1534" y="2503"/>
                  </a:cubicBezTo>
                  <a:cubicBezTo>
                    <a:pt x="1544" y="2470"/>
                    <a:pt x="1544" y="2435"/>
                    <a:pt x="1544" y="2401"/>
                  </a:cubicBezTo>
                  <a:cubicBezTo>
                    <a:pt x="1545" y="2394"/>
                    <a:pt x="1545" y="2387"/>
                    <a:pt x="1545" y="2381"/>
                  </a:cubicBezTo>
                  <a:cubicBezTo>
                    <a:pt x="1545" y="2358"/>
                    <a:pt x="1545" y="2335"/>
                    <a:pt x="1545" y="2312"/>
                  </a:cubicBezTo>
                  <a:lnTo>
                    <a:pt x="1545" y="2296"/>
                  </a:lnTo>
                  <a:cubicBezTo>
                    <a:pt x="1572" y="2277"/>
                    <a:pt x="1603" y="2273"/>
                    <a:pt x="1634" y="2263"/>
                  </a:cubicBezTo>
                  <a:cubicBezTo>
                    <a:pt x="1660" y="2286"/>
                    <a:pt x="1676" y="2317"/>
                    <a:pt x="1698" y="2343"/>
                  </a:cubicBezTo>
                  <a:lnTo>
                    <a:pt x="1700" y="2346"/>
                  </a:lnTo>
                  <a:cubicBezTo>
                    <a:pt x="1721" y="2372"/>
                    <a:pt x="1742" y="2398"/>
                    <a:pt x="1762" y="2423"/>
                  </a:cubicBezTo>
                  <a:cubicBezTo>
                    <a:pt x="1765" y="2422"/>
                    <a:pt x="1769" y="2421"/>
                    <a:pt x="1773" y="2420"/>
                  </a:cubicBezTo>
                  <a:cubicBezTo>
                    <a:pt x="1801" y="2414"/>
                    <a:pt x="1833" y="2400"/>
                    <a:pt x="1866" y="2380"/>
                  </a:cubicBezTo>
                  <a:cubicBezTo>
                    <a:pt x="1879" y="2372"/>
                    <a:pt x="1892" y="2364"/>
                    <a:pt x="1905" y="2355"/>
                  </a:cubicBezTo>
                  <a:cubicBezTo>
                    <a:pt x="1904" y="2350"/>
                    <a:pt x="1903" y="2344"/>
                    <a:pt x="1902" y="2339"/>
                  </a:cubicBezTo>
                  <a:cubicBezTo>
                    <a:pt x="1900" y="2324"/>
                    <a:pt x="1896" y="2309"/>
                    <a:pt x="1892" y="2294"/>
                  </a:cubicBezTo>
                  <a:lnTo>
                    <a:pt x="1892" y="2294"/>
                  </a:lnTo>
                  <a:cubicBezTo>
                    <a:pt x="1892" y="2293"/>
                    <a:pt x="1892" y="2291"/>
                    <a:pt x="1891" y="2290"/>
                  </a:cubicBezTo>
                  <a:cubicBezTo>
                    <a:pt x="1890" y="2286"/>
                    <a:pt x="1889" y="2281"/>
                    <a:pt x="1888" y="2277"/>
                  </a:cubicBezTo>
                  <a:cubicBezTo>
                    <a:pt x="1883" y="2260"/>
                    <a:pt x="1877" y="2243"/>
                    <a:pt x="1872" y="2226"/>
                  </a:cubicBezTo>
                  <a:cubicBezTo>
                    <a:pt x="1868" y="2215"/>
                    <a:pt x="1865" y="2205"/>
                    <a:pt x="1862" y="2194"/>
                  </a:cubicBezTo>
                  <a:cubicBezTo>
                    <a:pt x="1858" y="2182"/>
                    <a:pt x="1854" y="2169"/>
                    <a:pt x="1851" y="2156"/>
                  </a:cubicBezTo>
                  <a:cubicBezTo>
                    <a:pt x="1871" y="2132"/>
                    <a:pt x="1899" y="2118"/>
                    <a:pt x="1926" y="2097"/>
                  </a:cubicBezTo>
                  <a:lnTo>
                    <a:pt x="1947" y="2112"/>
                  </a:lnTo>
                  <a:cubicBezTo>
                    <a:pt x="1954" y="2117"/>
                    <a:pt x="1961" y="2122"/>
                    <a:pt x="1968" y="2127"/>
                  </a:cubicBezTo>
                  <a:cubicBezTo>
                    <a:pt x="1983" y="2137"/>
                    <a:pt x="1997" y="2146"/>
                    <a:pt x="2011" y="2156"/>
                  </a:cubicBezTo>
                  <a:cubicBezTo>
                    <a:pt x="2039" y="2175"/>
                    <a:pt x="2068" y="2194"/>
                    <a:pt x="2096" y="2212"/>
                  </a:cubicBezTo>
                  <a:cubicBezTo>
                    <a:pt x="2103" y="2208"/>
                    <a:pt x="2110" y="2204"/>
                    <a:pt x="2117" y="2199"/>
                  </a:cubicBezTo>
                  <a:cubicBezTo>
                    <a:pt x="2120" y="2196"/>
                    <a:pt x="2123" y="2194"/>
                    <a:pt x="2127" y="2191"/>
                  </a:cubicBezTo>
                  <a:cubicBezTo>
                    <a:pt x="2130" y="2188"/>
                    <a:pt x="2134" y="2186"/>
                    <a:pt x="2137" y="2182"/>
                  </a:cubicBezTo>
                  <a:cubicBezTo>
                    <a:pt x="2140" y="2180"/>
                    <a:pt x="2143" y="2177"/>
                    <a:pt x="2146" y="2175"/>
                  </a:cubicBezTo>
                  <a:lnTo>
                    <a:pt x="2149" y="2172"/>
                  </a:lnTo>
                  <a:cubicBezTo>
                    <a:pt x="2152" y="2169"/>
                    <a:pt x="2154" y="2167"/>
                    <a:pt x="2157" y="2164"/>
                  </a:cubicBezTo>
                  <a:cubicBezTo>
                    <a:pt x="2165" y="2156"/>
                    <a:pt x="2172" y="2148"/>
                    <a:pt x="2180" y="2140"/>
                  </a:cubicBezTo>
                  <a:cubicBezTo>
                    <a:pt x="2184" y="2135"/>
                    <a:pt x="2189" y="2130"/>
                    <a:pt x="2193" y="2125"/>
                  </a:cubicBezTo>
                  <a:lnTo>
                    <a:pt x="2197" y="2120"/>
                  </a:lnTo>
                  <a:cubicBezTo>
                    <a:pt x="2202" y="2114"/>
                    <a:pt x="2206" y="2108"/>
                    <a:pt x="2211" y="2102"/>
                  </a:cubicBezTo>
                  <a:cubicBezTo>
                    <a:pt x="2207" y="2094"/>
                    <a:pt x="2203" y="2087"/>
                    <a:pt x="2199" y="2080"/>
                  </a:cubicBezTo>
                  <a:cubicBezTo>
                    <a:pt x="2190" y="2065"/>
                    <a:pt x="2181" y="2051"/>
                    <a:pt x="2172" y="2037"/>
                  </a:cubicBezTo>
                  <a:cubicBezTo>
                    <a:pt x="2171" y="2035"/>
                    <a:pt x="2170" y="2033"/>
                    <a:pt x="2169" y="2032"/>
                  </a:cubicBezTo>
                  <a:cubicBezTo>
                    <a:pt x="2165" y="2026"/>
                    <a:pt x="2161" y="2021"/>
                    <a:pt x="2157" y="2015"/>
                  </a:cubicBezTo>
                  <a:cubicBezTo>
                    <a:pt x="2152" y="2007"/>
                    <a:pt x="2146" y="1999"/>
                    <a:pt x="2140" y="1991"/>
                  </a:cubicBezTo>
                  <a:cubicBezTo>
                    <a:pt x="2133" y="1981"/>
                    <a:pt x="2125" y="1971"/>
                    <a:pt x="2118" y="1961"/>
                  </a:cubicBezTo>
                  <a:cubicBezTo>
                    <a:pt x="2112" y="1951"/>
                    <a:pt x="2105" y="1942"/>
                    <a:pt x="2099" y="1933"/>
                  </a:cubicBezTo>
                  <a:lnTo>
                    <a:pt x="2097" y="1930"/>
                  </a:lnTo>
                  <a:cubicBezTo>
                    <a:pt x="2111" y="1902"/>
                    <a:pt x="2130" y="1878"/>
                    <a:pt x="2152" y="1853"/>
                  </a:cubicBezTo>
                  <a:cubicBezTo>
                    <a:pt x="2219" y="1868"/>
                    <a:pt x="2283" y="1896"/>
                    <a:pt x="2352" y="1907"/>
                  </a:cubicBezTo>
                  <a:cubicBezTo>
                    <a:pt x="2364" y="1893"/>
                    <a:pt x="2374" y="1877"/>
                    <a:pt x="2383" y="1861"/>
                  </a:cubicBezTo>
                  <a:cubicBezTo>
                    <a:pt x="2399" y="1832"/>
                    <a:pt x="2412" y="1801"/>
                    <a:pt x="2425" y="1770"/>
                  </a:cubicBezTo>
                  <a:cubicBezTo>
                    <a:pt x="2376" y="1719"/>
                    <a:pt x="2316" y="1683"/>
                    <a:pt x="2263" y="1639"/>
                  </a:cubicBezTo>
                  <a:cubicBezTo>
                    <a:pt x="2266" y="1612"/>
                    <a:pt x="2275" y="1588"/>
                    <a:pt x="2285" y="1563"/>
                  </a:cubicBezTo>
                  <a:cubicBezTo>
                    <a:pt x="2287" y="1559"/>
                    <a:pt x="2289" y="1554"/>
                    <a:pt x="2291" y="1549"/>
                  </a:cubicBezTo>
                  <a:cubicBezTo>
                    <a:pt x="2358" y="1541"/>
                    <a:pt x="2425" y="1549"/>
                    <a:pt x="2493" y="1539"/>
                  </a:cubicBezTo>
                  <a:cubicBezTo>
                    <a:pt x="2496" y="1538"/>
                    <a:pt x="2498" y="1538"/>
                    <a:pt x="2500" y="1538"/>
                  </a:cubicBezTo>
                  <a:cubicBezTo>
                    <a:pt x="2502" y="1532"/>
                    <a:pt x="2503" y="1526"/>
                    <a:pt x="2505" y="1519"/>
                  </a:cubicBezTo>
                  <a:cubicBezTo>
                    <a:pt x="2511" y="1491"/>
                    <a:pt x="2518" y="1462"/>
                    <a:pt x="2520" y="1433"/>
                  </a:cubicBezTo>
                  <a:cubicBezTo>
                    <a:pt x="2522" y="1416"/>
                    <a:pt x="2523" y="1400"/>
                    <a:pt x="2522" y="1383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3B1FC4C-E4CE-49B6-AFD0-7CC9EB16F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64213" y="2466975"/>
              <a:ext cx="455613" cy="388938"/>
            </a:xfrm>
            <a:custGeom>
              <a:avLst/>
              <a:gdLst>
                <a:gd name="T0" fmla="*/ 0 w 1008"/>
                <a:gd name="T1" fmla="*/ 570 h 851"/>
                <a:gd name="T2" fmla="*/ 718 w 1008"/>
                <a:gd name="T3" fmla="*/ 0 h 851"/>
                <a:gd name="T4" fmla="*/ 1008 w 1008"/>
                <a:gd name="T5" fmla="*/ 289 h 851"/>
                <a:gd name="T6" fmla="*/ 977 w 1008"/>
                <a:gd name="T7" fmla="*/ 335 h 851"/>
                <a:gd name="T8" fmla="*/ 777 w 1008"/>
                <a:gd name="T9" fmla="*/ 281 h 851"/>
                <a:gd name="T10" fmla="*/ 722 w 1008"/>
                <a:gd name="T11" fmla="*/ 357 h 851"/>
                <a:gd name="T12" fmla="*/ 836 w 1008"/>
                <a:gd name="T13" fmla="*/ 530 h 851"/>
                <a:gd name="T14" fmla="*/ 721 w 1008"/>
                <a:gd name="T15" fmla="*/ 640 h 851"/>
                <a:gd name="T16" fmla="*/ 636 w 1008"/>
                <a:gd name="T17" fmla="*/ 584 h 851"/>
                <a:gd name="T18" fmla="*/ 551 w 1008"/>
                <a:gd name="T19" fmla="*/ 525 h 851"/>
                <a:gd name="T20" fmla="*/ 476 w 1008"/>
                <a:gd name="T21" fmla="*/ 584 h 851"/>
                <a:gd name="T22" fmla="*/ 530 w 1008"/>
                <a:gd name="T23" fmla="*/ 783 h 851"/>
                <a:gd name="T24" fmla="*/ 387 w 1008"/>
                <a:gd name="T25" fmla="*/ 851 h 851"/>
                <a:gd name="T26" fmla="*/ 323 w 1008"/>
                <a:gd name="T27" fmla="*/ 771 h 851"/>
                <a:gd name="T28" fmla="*/ 259 w 1008"/>
                <a:gd name="T29" fmla="*/ 691 h 851"/>
                <a:gd name="T30" fmla="*/ 170 w 1008"/>
                <a:gd name="T31" fmla="*/ 724 h 851"/>
                <a:gd name="T32" fmla="*/ 170 w 1008"/>
                <a:gd name="T33" fmla="*/ 740 h 851"/>
                <a:gd name="T34" fmla="*/ 0 w 1008"/>
                <a:gd name="T35" fmla="*/ 57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8" h="851">
                  <a:moveTo>
                    <a:pt x="0" y="570"/>
                  </a:moveTo>
                  <a:cubicBezTo>
                    <a:pt x="329" y="529"/>
                    <a:pt x="605" y="305"/>
                    <a:pt x="718" y="0"/>
                  </a:cubicBezTo>
                  <a:lnTo>
                    <a:pt x="1008" y="289"/>
                  </a:lnTo>
                  <a:cubicBezTo>
                    <a:pt x="999" y="305"/>
                    <a:pt x="989" y="320"/>
                    <a:pt x="977" y="335"/>
                  </a:cubicBezTo>
                  <a:cubicBezTo>
                    <a:pt x="908" y="324"/>
                    <a:pt x="844" y="296"/>
                    <a:pt x="777" y="281"/>
                  </a:cubicBezTo>
                  <a:cubicBezTo>
                    <a:pt x="755" y="306"/>
                    <a:pt x="736" y="330"/>
                    <a:pt x="722" y="357"/>
                  </a:cubicBezTo>
                  <a:cubicBezTo>
                    <a:pt x="761" y="417"/>
                    <a:pt x="806" y="469"/>
                    <a:pt x="836" y="530"/>
                  </a:cubicBezTo>
                  <a:cubicBezTo>
                    <a:pt x="799" y="579"/>
                    <a:pt x="757" y="620"/>
                    <a:pt x="721" y="640"/>
                  </a:cubicBezTo>
                  <a:cubicBezTo>
                    <a:pt x="693" y="622"/>
                    <a:pt x="664" y="603"/>
                    <a:pt x="636" y="584"/>
                  </a:cubicBezTo>
                  <a:cubicBezTo>
                    <a:pt x="607" y="565"/>
                    <a:pt x="580" y="545"/>
                    <a:pt x="551" y="525"/>
                  </a:cubicBezTo>
                  <a:cubicBezTo>
                    <a:pt x="524" y="546"/>
                    <a:pt x="496" y="560"/>
                    <a:pt x="476" y="584"/>
                  </a:cubicBezTo>
                  <a:cubicBezTo>
                    <a:pt x="494" y="652"/>
                    <a:pt x="521" y="716"/>
                    <a:pt x="530" y="783"/>
                  </a:cubicBezTo>
                  <a:cubicBezTo>
                    <a:pt x="477" y="820"/>
                    <a:pt x="428" y="844"/>
                    <a:pt x="387" y="851"/>
                  </a:cubicBezTo>
                  <a:cubicBezTo>
                    <a:pt x="366" y="825"/>
                    <a:pt x="345" y="798"/>
                    <a:pt x="323" y="771"/>
                  </a:cubicBezTo>
                  <a:cubicBezTo>
                    <a:pt x="301" y="745"/>
                    <a:pt x="285" y="714"/>
                    <a:pt x="259" y="691"/>
                  </a:cubicBezTo>
                  <a:cubicBezTo>
                    <a:pt x="228" y="701"/>
                    <a:pt x="197" y="705"/>
                    <a:pt x="170" y="724"/>
                  </a:cubicBezTo>
                  <a:cubicBezTo>
                    <a:pt x="170" y="729"/>
                    <a:pt x="170" y="735"/>
                    <a:pt x="170" y="740"/>
                  </a:cubicBezTo>
                  <a:lnTo>
                    <a:pt x="0" y="570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F1C19E41-77AC-4A2A-AEDB-5EE457639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40475" y="1814512"/>
              <a:ext cx="385763" cy="460375"/>
            </a:xfrm>
            <a:custGeom>
              <a:avLst/>
              <a:gdLst>
                <a:gd name="T0" fmla="*/ 152 w 855"/>
                <a:gd name="T1" fmla="*/ 787 h 1007"/>
                <a:gd name="T2" fmla="*/ 164 w 855"/>
                <a:gd name="T3" fmla="*/ 747 h 1007"/>
                <a:gd name="T4" fmla="*/ 0 w 855"/>
                <a:gd name="T5" fmla="*/ 613 h 1007"/>
                <a:gd name="T6" fmla="*/ 72 w 855"/>
                <a:gd name="T7" fmla="*/ 477 h 1007"/>
                <a:gd name="T8" fmla="*/ 273 w 855"/>
                <a:gd name="T9" fmla="*/ 531 h 1007"/>
                <a:gd name="T10" fmla="*/ 329 w 855"/>
                <a:gd name="T11" fmla="*/ 454 h 1007"/>
                <a:gd name="T12" fmla="*/ 214 w 855"/>
                <a:gd name="T13" fmla="*/ 283 h 1007"/>
                <a:gd name="T14" fmla="*/ 330 w 855"/>
                <a:gd name="T15" fmla="*/ 172 h 1007"/>
                <a:gd name="T16" fmla="*/ 500 w 855"/>
                <a:gd name="T17" fmla="*/ 286 h 1007"/>
                <a:gd name="T18" fmla="*/ 575 w 855"/>
                <a:gd name="T19" fmla="*/ 229 h 1007"/>
                <a:gd name="T20" fmla="*/ 521 w 855"/>
                <a:gd name="T21" fmla="*/ 30 h 1007"/>
                <a:gd name="T22" fmla="*/ 566 w 855"/>
                <a:gd name="T23" fmla="*/ 0 h 1007"/>
                <a:gd name="T24" fmla="*/ 855 w 855"/>
                <a:gd name="T25" fmla="*/ 290 h 1007"/>
                <a:gd name="T26" fmla="*/ 284 w 855"/>
                <a:gd name="T27" fmla="*/ 1007 h 1007"/>
                <a:gd name="T28" fmla="*/ 115 w 855"/>
                <a:gd name="T29" fmla="*/ 838 h 1007"/>
                <a:gd name="T30" fmla="*/ 135 w 855"/>
                <a:gd name="T31" fmla="*/ 836 h 1007"/>
                <a:gd name="T32" fmla="*/ 152 w 855"/>
                <a:gd name="T33" fmla="*/ 787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5" h="1007">
                  <a:moveTo>
                    <a:pt x="152" y="787"/>
                  </a:moveTo>
                  <a:cubicBezTo>
                    <a:pt x="156" y="775"/>
                    <a:pt x="160" y="761"/>
                    <a:pt x="164" y="747"/>
                  </a:cubicBezTo>
                  <a:cubicBezTo>
                    <a:pt x="111" y="701"/>
                    <a:pt x="50" y="666"/>
                    <a:pt x="0" y="613"/>
                  </a:cubicBezTo>
                  <a:cubicBezTo>
                    <a:pt x="21" y="566"/>
                    <a:pt x="41" y="519"/>
                    <a:pt x="72" y="477"/>
                  </a:cubicBezTo>
                  <a:cubicBezTo>
                    <a:pt x="143" y="488"/>
                    <a:pt x="206" y="517"/>
                    <a:pt x="273" y="531"/>
                  </a:cubicBezTo>
                  <a:cubicBezTo>
                    <a:pt x="295" y="506"/>
                    <a:pt x="314" y="482"/>
                    <a:pt x="329" y="454"/>
                  </a:cubicBezTo>
                  <a:cubicBezTo>
                    <a:pt x="289" y="396"/>
                    <a:pt x="246" y="342"/>
                    <a:pt x="214" y="283"/>
                  </a:cubicBezTo>
                  <a:cubicBezTo>
                    <a:pt x="253" y="231"/>
                    <a:pt x="292" y="193"/>
                    <a:pt x="330" y="172"/>
                  </a:cubicBezTo>
                  <a:cubicBezTo>
                    <a:pt x="385" y="209"/>
                    <a:pt x="442" y="247"/>
                    <a:pt x="500" y="286"/>
                  </a:cubicBezTo>
                  <a:cubicBezTo>
                    <a:pt x="526" y="267"/>
                    <a:pt x="554" y="252"/>
                    <a:pt x="575" y="229"/>
                  </a:cubicBezTo>
                  <a:cubicBezTo>
                    <a:pt x="558" y="161"/>
                    <a:pt x="529" y="97"/>
                    <a:pt x="521" y="30"/>
                  </a:cubicBezTo>
                  <a:cubicBezTo>
                    <a:pt x="536" y="19"/>
                    <a:pt x="551" y="9"/>
                    <a:pt x="566" y="0"/>
                  </a:cubicBezTo>
                  <a:lnTo>
                    <a:pt x="855" y="290"/>
                  </a:lnTo>
                  <a:cubicBezTo>
                    <a:pt x="561" y="400"/>
                    <a:pt x="327" y="664"/>
                    <a:pt x="284" y="1007"/>
                  </a:cubicBezTo>
                  <a:lnTo>
                    <a:pt x="115" y="838"/>
                  </a:lnTo>
                  <a:cubicBezTo>
                    <a:pt x="121" y="837"/>
                    <a:pt x="128" y="837"/>
                    <a:pt x="135" y="836"/>
                  </a:cubicBezTo>
                  <a:cubicBezTo>
                    <a:pt x="141" y="820"/>
                    <a:pt x="147" y="804"/>
                    <a:pt x="152" y="787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B37E18C2-F110-4513-9524-20C2E557F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53013" y="2767012"/>
              <a:ext cx="144463" cy="92075"/>
            </a:xfrm>
            <a:custGeom>
              <a:avLst/>
              <a:gdLst>
                <a:gd name="T0" fmla="*/ 318 w 318"/>
                <a:gd name="T1" fmla="*/ 202 h 202"/>
                <a:gd name="T2" fmla="*/ 197 w 318"/>
                <a:gd name="T3" fmla="*/ 170 h 202"/>
                <a:gd name="T4" fmla="*/ 207 w 318"/>
                <a:gd name="T5" fmla="*/ 163 h 202"/>
                <a:gd name="T6" fmla="*/ 207 w 318"/>
                <a:gd name="T7" fmla="*/ 163 h 202"/>
                <a:gd name="T8" fmla="*/ 207 w 318"/>
                <a:gd name="T9" fmla="*/ 163 h 202"/>
                <a:gd name="T10" fmla="*/ 193 w 318"/>
                <a:gd name="T11" fmla="*/ 116 h 202"/>
                <a:gd name="T12" fmla="*/ 193 w 318"/>
                <a:gd name="T13" fmla="*/ 116 h 202"/>
                <a:gd name="T14" fmla="*/ 187 w 318"/>
                <a:gd name="T15" fmla="*/ 103 h 202"/>
                <a:gd name="T16" fmla="*/ 178 w 318"/>
                <a:gd name="T17" fmla="*/ 103 h 202"/>
                <a:gd name="T18" fmla="*/ 130 w 318"/>
                <a:gd name="T19" fmla="*/ 106 h 202"/>
                <a:gd name="T20" fmla="*/ 127 w 318"/>
                <a:gd name="T21" fmla="*/ 106 h 202"/>
                <a:gd name="T22" fmla="*/ 87 w 318"/>
                <a:gd name="T23" fmla="*/ 107 h 202"/>
                <a:gd name="T24" fmla="*/ 71 w 318"/>
                <a:gd name="T25" fmla="*/ 107 h 202"/>
                <a:gd name="T26" fmla="*/ 68 w 318"/>
                <a:gd name="T27" fmla="*/ 106 h 202"/>
                <a:gd name="T28" fmla="*/ 55 w 318"/>
                <a:gd name="T29" fmla="*/ 107 h 202"/>
                <a:gd name="T30" fmla="*/ 41 w 318"/>
                <a:gd name="T31" fmla="*/ 107 h 202"/>
                <a:gd name="T32" fmla="*/ 16 w 318"/>
                <a:gd name="T33" fmla="*/ 104 h 202"/>
                <a:gd name="T34" fmla="*/ 0 w 318"/>
                <a:gd name="T35" fmla="*/ 5 h 202"/>
                <a:gd name="T36" fmla="*/ 0 w 318"/>
                <a:gd name="T37" fmla="*/ 0 h 202"/>
                <a:gd name="T38" fmla="*/ 268 w 318"/>
                <a:gd name="T39" fmla="*/ 72 h 202"/>
                <a:gd name="T40" fmla="*/ 268 w 318"/>
                <a:gd name="T41" fmla="*/ 73 h 202"/>
                <a:gd name="T42" fmla="*/ 268 w 318"/>
                <a:gd name="T43" fmla="*/ 73 h 202"/>
                <a:gd name="T44" fmla="*/ 280 w 318"/>
                <a:gd name="T45" fmla="*/ 112 h 202"/>
                <a:gd name="T46" fmla="*/ 280 w 318"/>
                <a:gd name="T47" fmla="*/ 113 h 202"/>
                <a:gd name="T48" fmla="*/ 318 w 318"/>
                <a:gd name="T4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8" h="202">
                  <a:moveTo>
                    <a:pt x="318" y="202"/>
                  </a:moveTo>
                  <a:cubicBezTo>
                    <a:pt x="279" y="191"/>
                    <a:pt x="239" y="181"/>
                    <a:pt x="197" y="170"/>
                  </a:cubicBezTo>
                  <a:cubicBezTo>
                    <a:pt x="201" y="168"/>
                    <a:pt x="204" y="165"/>
                    <a:pt x="207" y="163"/>
                  </a:cubicBezTo>
                  <a:lnTo>
                    <a:pt x="207" y="163"/>
                  </a:lnTo>
                  <a:lnTo>
                    <a:pt x="207" y="163"/>
                  </a:lnTo>
                  <a:cubicBezTo>
                    <a:pt x="203" y="147"/>
                    <a:pt x="199" y="131"/>
                    <a:pt x="193" y="116"/>
                  </a:cubicBezTo>
                  <a:lnTo>
                    <a:pt x="193" y="116"/>
                  </a:lnTo>
                  <a:cubicBezTo>
                    <a:pt x="191" y="112"/>
                    <a:pt x="189" y="107"/>
                    <a:pt x="187" y="103"/>
                  </a:cubicBezTo>
                  <a:lnTo>
                    <a:pt x="178" y="103"/>
                  </a:lnTo>
                  <a:cubicBezTo>
                    <a:pt x="162" y="104"/>
                    <a:pt x="146" y="105"/>
                    <a:pt x="130" y="106"/>
                  </a:cubicBezTo>
                  <a:lnTo>
                    <a:pt x="127" y="106"/>
                  </a:lnTo>
                  <a:cubicBezTo>
                    <a:pt x="114" y="106"/>
                    <a:pt x="101" y="107"/>
                    <a:pt x="87" y="107"/>
                  </a:cubicBezTo>
                  <a:cubicBezTo>
                    <a:pt x="82" y="107"/>
                    <a:pt x="76" y="107"/>
                    <a:pt x="71" y="107"/>
                  </a:cubicBezTo>
                  <a:cubicBezTo>
                    <a:pt x="70" y="106"/>
                    <a:pt x="69" y="106"/>
                    <a:pt x="68" y="106"/>
                  </a:cubicBezTo>
                  <a:cubicBezTo>
                    <a:pt x="64" y="106"/>
                    <a:pt x="59" y="107"/>
                    <a:pt x="55" y="107"/>
                  </a:cubicBezTo>
                  <a:cubicBezTo>
                    <a:pt x="50" y="107"/>
                    <a:pt x="46" y="107"/>
                    <a:pt x="41" y="107"/>
                  </a:cubicBezTo>
                  <a:cubicBezTo>
                    <a:pt x="33" y="107"/>
                    <a:pt x="24" y="107"/>
                    <a:pt x="16" y="104"/>
                  </a:cubicBezTo>
                  <a:cubicBezTo>
                    <a:pt x="6" y="70"/>
                    <a:pt x="0" y="34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95" y="25"/>
                    <a:pt x="185" y="50"/>
                    <a:pt x="268" y="72"/>
                  </a:cubicBezTo>
                  <a:cubicBezTo>
                    <a:pt x="268" y="72"/>
                    <a:pt x="268" y="72"/>
                    <a:pt x="268" y="73"/>
                  </a:cubicBezTo>
                  <a:lnTo>
                    <a:pt x="268" y="73"/>
                  </a:lnTo>
                  <a:cubicBezTo>
                    <a:pt x="272" y="87"/>
                    <a:pt x="276" y="100"/>
                    <a:pt x="280" y="112"/>
                  </a:cubicBezTo>
                  <a:lnTo>
                    <a:pt x="280" y="113"/>
                  </a:lnTo>
                  <a:cubicBezTo>
                    <a:pt x="290" y="144"/>
                    <a:pt x="303" y="173"/>
                    <a:pt x="318" y="202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D06BAB8D-53E6-4D5E-B107-334DC378A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1738" y="2527300"/>
              <a:ext cx="133350" cy="65088"/>
            </a:xfrm>
            <a:custGeom>
              <a:avLst/>
              <a:gdLst>
                <a:gd name="T0" fmla="*/ 234 w 295"/>
                <a:gd name="T1" fmla="*/ 143 h 143"/>
                <a:gd name="T2" fmla="*/ 195 w 295"/>
                <a:gd name="T3" fmla="*/ 127 h 143"/>
                <a:gd name="T4" fmla="*/ 0 w 295"/>
                <a:gd name="T5" fmla="*/ 43 h 143"/>
                <a:gd name="T6" fmla="*/ 29 w 295"/>
                <a:gd name="T7" fmla="*/ 0 h 143"/>
                <a:gd name="T8" fmla="*/ 188 w 295"/>
                <a:gd name="T9" fmla="*/ 56 h 143"/>
                <a:gd name="T10" fmla="*/ 216 w 295"/>
                <a:gd name="T11" fmla="*/ 19 h 143"/>
                <a:gd name="T12" fmla="*/ 295 w 295"/>
                <a:gd name="T13" fmla="*/ 53 h 143"/>
                <a:gd name="T14" fmla="*/ 236 w 295"/>
                <a:gd name="T15" fmla="*/ 140 h 143"/>
                <a:gd name="T16" fmla="*/ 236 w 295"/>
                <a:gd name="T17" fmla="*/ 139 h 143"/>
                <a:gd name="T18" fmla="*/ 234 w 295"/>
                <a:gd name="T1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5" h="143">
                  <a:moveTo>
                    <a:pt x="234" y="143"/>
                  </a:moveTo>
                  <a:cubicBezTo>
                    <a:pt x="221" y="138"/>
                    <a:pt x="208" y="132"/>
                    <a:pt x="195" y="127"/>
                  </a:cubicBezTo>
                  <a:cubicBezTo>
                    <a:pt x="132" y="100"/>
                    <a:pt x="67" y="72"/>
                    <a:pt x="0" y="43"/>
                  </a:cubicBezTo>
                  <a:cubicBezTo>
                    <a:pt x="9" y="25"/>
                    <a:pt x="20" y="10"/>
                    <a:pt x="29" y="0"/>
                  </a:cubicBezTo>
                  <a:cubicBezTo>
                    <a:pt x="81" y="19"/>
                    <a:pt x="134" y="37"/>
                    <a:pt x="188" y="56"/>
                  </a:cubicBezTo>
                  <a:cubicBezTo>
                    <a:pt x="198" y="44"/>
                    <a:pt x="207" y="32"/>
                    <a:pt x="216" y="19"/>
                  </a:cubicBezTo>
                  <a:cubicBezTo>
                    <a:pt x="243" y="30"/>
                    <a:pt x="269" y="42"/>
                    <a:pt x="295" y="53"/>
                  </a:cubicBezTo>
                  <a:cubicBezTo>
                    <a:pt x="273" y="80"/>
                    <a:pt x="253" y="109"/>
                    <a:pt x="236" y="140"/>
                  </a:cubicBezTo>
                  <a:lnTo>
                    <a:pt x="236" y="139"/>
                  </a:lnTo>
                  <a:lnTo>
                    <a:pt x="234" y="143"/>
                  </a:ln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5E1DCE83-1344-4DEE-B19B-177C0785A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87913" y="2566987"/>
              <a:ext cx="366713" cy="355600"/>
            </a:xfrm>
            <a:custGeom>
              <a:avLst/>
              <a:gdLst>
                <a:gd name="T0" fmla="*/ 501 w 811"/>
                <a:gd name="T1" fmla="*/ 777 h 777"/>
                <a:gd name="T2" fmla="*/ 455 w 811"/>
                <a:gd name="T3" fmla="*/ 773 h 777"/>
                <a:gd name="T4" fmla="*/ 420 w 811"/>
                <a:gd name="T5" fmla="*/ 766 h 777"/>
                <a:gd name="T6" fmla="*/ 323 w 811"/>
                <a:gd name="T7" fmla="*/ 739 h 777"/>
                <a:gd name="T8" fmla="*/ 235 w 811"/>
                <a:gd name="T9" fmla="*/ 715 h 777"/>
                <a:gd name="T10" fmla="*/ 74 w 811"/>
                <a:gd name="T11" fmla="*/ 672 h 777"/>
                <a:gd name="T12" fmla="*/ 47 w 811"/>
                <a:gd name="T13" fmla="*/ 632 h 777"/>
                <a:gd name="T14" fmla="*/ 47 w 811"/>
                <a:gd name="T15" fmla="*/ 632 h 777"/>
                <a:gd name="T16" fmla="*/ 0 w 811"/>
                <a:gd name="T17" fmla="*/ 535 h 777"/>
                <a:gd name="T18" fmla="*/ 142 w 811"/>
                <a:gd name="T19" fmla="*/ 573 h 777"/>
                <a:gd name="T20" fmla="*/ 321 w 811"/>
                <a:gd name="T21" fmla="*/ 621 h 777"/>
                <a:gd name="T22" fmla="*/ 421 w 811"/>
                <a:gd name="T23" fmla="*/ 649 h 777"/>
                <a:gd name="T24" fmla="*/ 501 w 811"/>
                <a:gd name="T25" fmla="*/ 660 h 777"/>
                <a:gd name="T26" fmla="*/ 679 w 811"/>
                <a:gd name="T27" fmla="*/ 605 h 777"/>
                <a:gd name="T28" fmla="*/ 795 w 811"/>
                <a:gd name="T29" fmla="*/ 444 h 777"/>
                <a:gd name="T30" fmla="*/ 795 w 811"/>
                <a:gd name="T31" fmla="*/ 444 h 777"/>
                <a:gd name="T32" fmla="*/ 802 w 811"/>
                <a:gd name="T33" fmla="*/ 410 h 777"/>
                <a:gd name="T34" fmla="*/ 795 w 811"/>
                <a:gd name="T35" fmla="*/ 561 h 777"/>
                <a:gd name="T36" fmla="*/ 743 w 811"/>
                <a:gd name="T37" fmla="*/ 662 h 777"/>
                <a:gd name="T38" fmla="*/ 717 w 811"/>
                <a:gd name="T39" fmla="*/ 691 h 777"/>
                <a:gd name="T40" fmla="*/ 671 w 811"/>
                <a:gd name="T41" fmla="*/ 727 h 777"/>
                <a:gd name="T42" fmla="*/ 655 w 811"/>
                <a:gd name="T43" fmla="*/ 736 h 777"/>
                <a:gd name="T44" fmla="*/ 537 w 811"/>
                <a:gd name="T45" fmla="*/ 775 h 777"/>
                <a:gd name="T46" fmla="*/ 501 w 811"/>
                <a:gd name="T47" fmla="*/ 777 h 777"/>
                <a:gd name="T48" fmla="*/ 650 w 811"/>
                <a:gd name="T49" fmla="*/ 257 h 777"/>
                <a:gd name="T50" fmla="*/ 495 w 811"/>
                <a:gd name="T51" fmla="*/ 194 h 777"/>
                <a:gd name="T52" fmla="*/ 371 w 811"/>
                <a:gd name="T53" fmla="*/ 232 h 777"/>
                <a:gd name="T54" fmla="*/ 371 w 811"/>
                <a:gd name="T55" fmla="*/ 232 h 777"/>
                <a:gd name="T56" fmla="*/ 369 w 811"/>
                <a:gd name="T57" fmla="*/ 231 h 777"/>
                <a:gd name="T58" fmla="*/ 249 w 811"/>
                <a:gd name="T59" fmla="*/ 179 h 777"/>
                <a:gd name="T60" fmla="*/ 161 w 811"/>
                <a:gd name="T61" fmla="*/ 142 h 777"/>
                <a:gd name="T62" fmla="*/ 91 w 811"/>
                <a:gd name="T63" fmla="*/ 112 h 777"/>
                <a:gd name="T64" fmla="*/ 78 w 811"/>
                <a:gd name="T65" fmla="*/ 106 h 777"/>
                <a:gd name="T66" fmla="*/ 39 w 811"/>
                <a:gd name="T67" fmla="*/ 89 h 777"/>
                <a:gd name="T68" fmla="*/ 103 w 811"/>
                <a:gd name="T69" fmla="*/ 0 h 777"/>
                <a:gd name="T70" fmla="*/ 338 w 811"/>
                <a:gd name="T71" fmla="*/ 101 h 777"/>
                <a:gd name="T72" fmla="*/ 604 w 811"/>
                <a:gd name="T73" fmla="*/ 215 h 777"/>
                <a:gd name="T74" fmla="*/ 634 w 811"/>
                <a:gd name="T75" fmla="*/ 236 h 777"/>
                <a:gd name="T76" fmla="*/ 650 w 811"/>
                <a:gd name="T77" fmla="*/ 257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1" h="777">
                  <a:moveTo>
                    <a:pt x="501" y="777"/>
                  </a:moveTo>
                  <a:cubicBezTo>
                    <a:pt x="486" y="777"/>
                    <a:pt x="471" y="776"/>
                    <a:pt x="455" y="773"/>
                  </a:cubicBezTo>
                  <a:cubicBezTo>
                    <a:pt x="444" y="772"/>
                    <a:pt x="432" y="769"/>
                    <a:pt x="420" y="766"/>
                  </a:cubicBezTo>
                  <a:cubicBezTo>
                    <a:pt x="402" y="760"/>
                    <a:pt x="369" y="751"/>
                    <a:pt x="323" y="739"/>
                  </a:cubicBezTo>
                  <a:cubicBezTo>
                    <a:pt x="297" y="732"/>
                    <a:pt x="268" y="724"/>
                    <a:pt x="235" y="715"/>
                  </a:cubicBezTo>
                  <a:cubicBezTo>
                    <a:pt x="188" y="702"/>
                    <a:pt x="134" y="688"/>
                    <a:pt x="74" y="672"/>
                  </a:cubicBezTo>
                  <a:cubicBezTo>
                    <a:pt x="65" y="659"/>
                    <a:pt x="56" y="646"/>
                    <a:pt x="47" y="632"/>
                  </a:cubicBezTo>
                  <a:lnTo>
                    <a:pt x="47" y="632"/>
                  </a:lnTo>
                  <a:cubicBezTo>
                    <a:pt x="28" y="601"/>
                    <a:pt x="13" y="569"/>
                    <a:pt x="0" y="535"/>
                  </a:cubicBezTo>
                  <a:cubicBezTo>
                    <a:pt x="51" y="549"/>
                    <a:pt x="99" y="561"/>
                    <a:pt x="142" y="573"/>
                  </a:cubicBezTo>
                  <a:cubicBezTo>
                    <a:pt x="213" y="592"/>
                    <a:pt x="274" y="608"/>
                    <a:pt x="321" y="621"/>
                  </a:cubicBezTo>
                  <a:cubicBezTo>
                    <a:pt x="368" y="634"/>
                    <a:pt x="403" y="644"/>
                    <a:pt x="421" y="649"/>
                  </a:cubicBezTo>
                  <a:cubicBezTo>
                    <a:pt x="447" y="657"/>
                    <a:pt x="474" y="660"/>
                    <a:pt x="501" y="660"/>
                  </a:cubicBezTo>
                  <a:cubicBezTo>
                    <a:pt x="563" y="660"/>
                    <a:pt x="626" y="641"/>
                    <a:pt x="679" y="605"/>
                  </a:cubicBezTo>
                  <a:cubicBezTo>
                    <a:pt x="732" y="569"/>
                    <a:pt x="776" y="514"/>
                    <a:pt x="795" y="444"/>
                  </a:cubicBezTo>
                  <a:lnTo>
                    <a:pt x="795" y="444"/>
                  </a:lnTo>
                  <a:cubicBezTo>
                    <a:pt x="798" y="433"/>
                    <a:pt x="801" y="422"/>
                    <a:pt x="802" y="410"/>
                  </a:cubicBezTo>
                  <a:cubicBezTo>
                    <a:pt x="811" y="461"/>
                    <a:pt x="808" y="514"/>
                    <a:pt x="795" y="561"/>
                  </a:cubicBezTo>
                  <a:cubicBezTo>
                    <a:pt x="785" y="598"/>
                    <a:pt x="767" y="632"/>
                    <a:pt x="743" y="662"/>
                  </a:cubicBezTo>
                  <a:cubicBezTo>
                    <a:pt x="735" y="672"/>
                    <a:pt x="727" y="682"/>
                    <a:pt x="717" y="691"/>
                  </a:cubicBezTo>
                  <a:cubicBezTo>
                    <a:pt x="703" y="704"/>
                    <a:pt x="688" y="716"/>
                    <a:pt x="671" y="727"/>
                  </a:cubicBezTo>
                  <a:cubicBezTo>
                    <a:pt x="666" y="730"/>
                    <a:pt x="661" y="733"/>
                    <a:pt x="655" y="736"/>
                  </a:cubicBezTo>
                  <a:cubicBezTo>
                    <a:pt x="618" y="757"/>
                    <a:pt x="578" y="770"/>
                    <a:pt x="537" y="775"/>
                  </a:cubicBezTo>
                  <a:cubicBezTo>
                    <a:pt x="526" y="776"/>
                    <a:pt x="513" y="777"/>
                    <a:pt x="501" y="777"/>
                  </a:cubicBezTo>
                  <a:moveTo>
                    <a:pt x="650" y="257"/>
                  </a:moveTo>
                  <a:cubicBezTo>
                    <a:pt x="610" y="218"/>
                    <a:pt x="556" y="194"/>
                    <a:pt x="495" y="194"/>
                  </a:cubicBezTo>
                  <a:cubicBezTo>
                    <a:pt x="449" y="194"/>
                    <a:pt x="407" y="208"/>
                    <a:pt x="371" y="232"/>
                  </a:cubicBezTo>
                  <a:lnTo>
                    <a:pt x="371" y="232"/>
                  </a:lnTo>
                  <a:lnTo>
                    <a:pt x="369" y="231"/>
                  </a:lnTo>
                  <a:cubicBezTo>
                    <a:pt x="332" y="215"/>
                    <a:pt x="292" y="198"/>
                    <a:pt x="249" y="179"/>
                  </a:cubicBezTo>
                  <a:cubicBezTo>
                    <a:pt x="221" y="167"/>
                    <a:pt x="191" y="155"/>
                    <a:pt x="161" y="142"/>
                  </a:cubicBezTo>
                  <a:cubicBezTo>
                    <a:pt x="138" y="132"/>
                    <a:pt x="115" y="122"/>
                    <a:pt x="91" y="112"/>
                  </a:cubicBezTo>
                  <a:cubicBezTo>
                    <a:pt x="87" y="110"/>
                    <a:pt x="82" y="108"/>
                    <a:pt x="78" y="106"/>
                  </a:cubicBezTo>
                  <a:cubicBezTo>
                    <a:pt x="65" y="101"/>
                    <a:pt x="52" y="95"/>
                    <a:pt x="39" y="89"/>
                  </a:cubicBezTo>
                  <a:cubicBezTo>
                    <a:pt x="57" y="57"/>
                    <a:pt x="79" y="28"/>
                    <a:pt x="103" y="0"/>
                  </a:cubicBezTo>
                  <a:cubicBezTo>
                    <a:pt x="190" y="37"/>
                    <a:pt x="269" y="71"/>
                    <a:pt x="338" y="101"/>
                  </a:cubicBezTo>
                  <a:cubicBezTo>
                    <a:pt x="473" y="159"/>
                    <a:pt x="569" y="200"/>
                    <a:pt x="604" y="215"/>
                  </a:cubicBezTo>
                  <a:cubicBezTo>
                    <a:pt x="616" y="221"/>
                    <a:pt x="626" y="228"/>
                    <a:pt x="634" y="236"/>
                  </a:cubicBezTo>
                  <a:cubicBezTo>
                    <a:pt x="640" y="242"/>
                    <a:pt x="646" y="249"/>
                    <a:pt x="650" y="257"/>
                  </a:cubicBezTo>
                </a:path>
              </a:pathLst>
            </a:custGeom>
            <a:solidFill>
              <a:srgbClr val="4C4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3C51C27E-2387-427E-8FB4-D18008DE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19638" y="2655887"/>
              <a:ext cx="136525" cy="98425"/>
            </a:xfrm>
            <a:custGeom>
              <a:avLst/>
              <a:gdLst>
                <a:gd name="T0" fmla="*/ 295 w 303"/>
                <a:gd name="T1" fmla="*/ 217 h 217"/>
                <a:gd name="T2" fmla="*/ 233 w 303"/>
                <a:gd name="T3" fmla="*/ 138 h 217"/>
                <a:gd name="T4" fmla="*/ 0 w 303"/>
                <a:gd name="T5" fmla="*/ 38 h 217"/>
                <a:gd name="T6" fmla="*/ 124 w 303"/>
                <a:gd name="T7" fmla="*/ 0 h 217"/>
                <a:gd name="T8" fmla="*/ 279 w 303"/>
                <a:gd name="T9" fmla="*/ 63 h 217"/>
                <a:gd name="T10" fmla="*/ 293 w 303"/>
                <a:gd name="T11" fmla="*/ 92 h 217"/>
                <a:gd name="T12" fmla="*/ 303 w 303"/>
                <a:gd name="T13" fmla="*/ 158 h 217"/>
                <a:gd name="T14" fmla="*/ 295 w 303"/>
                <a:gd name="T15" fmla="*/ 215 h 217"/>
                <a:gd name="T16" fmla="*/ 295 w 303"/>
                <a:gd name="T17" fmla="*/ 215 h 217"/>
                <a:gd name="T18" fmla="*/ 295 w 303"/>
                <a:gd name="T1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217">
                  <a:moveTo>
                    <a:pt x="295" y="217"/>
                  </a:moveTo>
                  <a:cubicBezTo>
                    <a:pt x="285" y="183"/>
                    <a:pt x="266" y="152"/>
                    <a:pt x="233" y="138"/>
                  </a:cubicBezTo>
                  <a:cubicBezTo>
                    <a:pt x="200" y="124"/>
                    <a:pt x="117" y="88"/>
                    <a:pt x="0" y="38"/>
                  </a:cubicBezTo>
                  <a:cubicBezTo>
                    <a:pt x="36" y="14"/>
                    <a:pt x="78" y="0"/>
                    <a:pt x="124" y="0"/>
                  </a:cubicBezTo>
                  <a:cubicBezTo>
                    <a:pt x="185" y="0"/>
                    <a:pt x="239" y="24"/>
                    <a:pt x="279" y="63"/>
                  </a:cubicBezTo>
                  <a:cubicBezTo>
                    <a:pt x="285" y="72"/>
                    <a:pt x="289" y="81"/>
                    <a:pt x="293" y="92"/>
                  </a:cubicBezTo>
                  <a:cubicBezTo>
                    <a:pt x="299" y="112"/>
                    <a:pt x="303" y="136"/>
                    <a:pt x="303" y="158"/>
                  </a:cubicBezTo>
                  <a:cubicBezTo>
                    <a:pt x="303" y="179"/>
                    <a:pt x="300" y="199"/>
                    <a:pt x="295" y="215"/>
                  </a:cubicBezTo>
                  <a:lnTo>
                    <a:pt x="295" y="215"/>
                  </a:lnTo>
                  <a:cubicBezTo>
                    <a:pt x="295" y="215"/>
                    <a:pt x="295" y="216"/>
                    <a:pt x="295" y="217"/>
                  </a:cubicBezTo>
                </a:path>
              </a:pathLst>
            </a:custGeom>
            <a:solidFill>
              <a:srgbClr val="2524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52B774E3-CDAA-4930-B461-00A7EBBCE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32363" y="2551112"/>
              <a:ext cx="92075" cy="322263"/>
            </a:xfrm>
            <a:custGeom>
              <a:avLst/>
              <a:gdLst>
                <a:gd name="T0" fmla="*/ 172 w 201"/>
                <a:gd name="T1" fmla="*/ 707 h 707"/>
                <a:gd name="T2" fmla="*/ 108 w 201"/>
                <a:gd name="T3" fmla="*/ 690 h 707"/>
                <a:gd name="T4" fmla="*/ 54 w 201"/>
                <a:gd name="T5" fmla="*/ 675 h 707"/>
                <a:gd name="T6" fmla="*/ 50 w 201"/>
                <a:gd name="T7" fmla="*/ 674 h 707"/>
                <a:gd name="T8" fmla="*/ 12 w 201"/>
                <a:gd name="T9" fmla="*/ 585 h 707"/>
                <a:gd name="T10" fmla="*/ 12 w 201"/>
                <a:gd name="T11" fmla="*/ 584 h 707"/>
                <a:gd name="T12" fmla="*/ 0 w 201"/>
                <a:gd name="T13" fmla="*/ 545 h 707"/>
                <a:gd name="T14" fmla="*/ 0 w 201"/>
                <a:gd name="T15" fmla="*/ 545 h 707"/>
                <a:gd name="T16" fmla="*/ 0 w 201"/>
                <a:gd name="T17" fmla="*/ 544 h 707"/>
                <a:gd name="T18" fmla="*/ 98 w 201"/>
                <a:gd name="T19" fmla="*/ 570 h 707"/>
                <a:gd name="T20" fmla="*/ 145 w 201"/>
                <a:gd name="T21" fmla="*/ 667 h 707"/>
                <a:gd name="T22" fmla="*/ 145 w 201"/>
                <a:gd name="T23" fmla="*/ 667 h 707"/>
                <a:gd name="T24" fmla="*/ 172 w 201"/>
                <a:gd name="T25" fmla="*/ 707 h 707"/>
                <a:gd name="T26" fmla="*/ 137 w 201"/>
                <a:gd name="T27" fmla="*/ 124 h 707"/>
                <a:gd name="T28" fmla="*/ 97 w 201"/>
                <a:gd name="T29" fmla="*/ 108 h 707"/>
                <a:gd name="T30" fmla="*/ 60 w 201"/>
                <a:gd name="T31" fmla="*/ 92 h 707"/>
                <a:gd name="T32" fmla="*/ 57 w 201"/>
                <a:gd name="T33" fmla="*/ 90 h 707"/>
                <a:gd name="T34" fmla="*/ 59 w 201"/>
                <a:gd name="T35" fmla="*/ 86 h 707"/>
                <a:gd name="T36" fmla="*/ 59 w 201"/>
                <a:gd name="T37" fmla="*/ 87 h 707"/>
                <a:gd name="T38" fmla="*/ 118 w 201"/>
                <a:gd name="T39" fmla="*/ 0 h 707"/>
                <a:gd name="T40" fmla="*/ 201 w 201"/>
                <a:gd name="T41" fmla="*/ 35 h 707"/>
                <a:gd name="T42" fmla="*/ 137 w 201"/>
                <a:gd name="T43" fmla="*/ 124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1" h="707">
                  <a:moveTo>
                    <a:pt x="172" y="707"/>
                  </a:moveTo>
                  <a:cubicBezTo>
                    <a:pt x="152" y="701"/>
                    <a:pt x="130" y="695"/>
                    <a:pt x="108" y="690"/>
                  </a:cubicBezTo>
                  <a:cubicBezTo>
                    <a:pt x="91" y="685"/>
                    <a:pt x="72" y="680"/>
                    <a:pt x="54" y="675"/>
                  </a:cubicBezTo>
                  <a:cubicBezTo>
                    <a:pt x="53" y="674"/>
                    <a:pt x="51" y="674"/>
                    <a:pt x="50" y="674"/>
                  </a:cubicBezTo>
                  <a:cubicBezTo>
                    <a:pt x="35" y="645"/>
                    <a:pt x="22" y="616"/>
                    <a:pt x="12" y="585"/>
                  </a:cubicBezTo>
                  <a:lnTo>
                    <a:pt x="12" y="584"/>
                  </a:lnTo>
                  <a:cubicBezTo>
                    <a:pt x="8" y="572"/>
                    <a:pt x="4" y="559"/>
                    <a:pt x="0" y="545"/>
                  </a:cubicBezTo>
                  <a:lnTo>
                    <a:pt x="0" y="545"/>
                  </a:lnTo>
                  <a:cubicBezTo>
                    <a:pt x="0" y="544"/>
                    <a:pt x="0" y="544"/>
                    <a:pt x="0" y="544"/>
                  </a:cubicBezTo>
                  <a:cubicBezTo>
                    <a:pt x="34" y="553"/>
                    <a:pt x="67" y="562"/>
                    <a:pt x="98" y="570"/>
                  </a:cubicBezTo>
                  <a:cubicBezTo>
                    <a:pt x="111" y="604"/>
                    <a:pt x="126" y="636"/>
                    <a:pt x="145" y="667"/>
                  </a:cubicBezTo>
                  <a:lnTo>
                    <a:pt x="145" y="667"/>
                  </a:lnTo>
                  <a:cubicBezTo>
                    <a:pt x="154" y="681"/>
                    <a:pt x="163" y="694"/>
                    <a:pt x="172" y="707"/>
                  </a:cubicBezTo>
                  <a:close/>
                  <a:moveTo>
                    <a:pt x="137" y="124"/>
                  </a:moveTo>
                  <a:cubicBezTo>
                    <a:pt x="124" y="119"/>
                    <a:pt x="110" y="113"/>
                    <a:pt x="97" y="108"/>
                  </a:cubicBezTo>
                  <a:cubicBezTo>
                    <a:pt x="85" y="102"/>
                    <a:pt x="72" y="97"/>
                    <a:pt x="60" y="92"/>
                  </a:cubicBezTo>
                  <a:cubicBezTo>
                    <a:pt x="59" y="91"/>
                    <a:pt x="58" y="91"/>
                    <a:pt x="57" y="90"/>
                  </a:cubicBezTo>
                  <a:lnTo>
                    <a:pt x="59" y="86"/>
                  </a:lnTo>
                  <a:lnTo>
                    <a:pt x="59" y="87"/>
                  </a:lnTo>
                  <a:cubicBezTo>
                    <a:pt x="76" y="56"/>
                    <a:pt x="96" y="27"/>
                    <a:pt x="118" y="0"/>
                  </a:cubicBezTo>
                  <a:cubicBezTo>
                    <a:pt x="146" y="12"/>
                    <a:pt x="174" y="24"/>
                    <a:pt x="201" y="35"/>
                  </a:cubicBezTo>
                  <a:cubicBezTo>
                    <a:pt x="177" y="63"/>
                    <a:pt x="155" y="92"/>
                    <a:pt x="137" y="124"/>
                  </a:cubicBezTo>
                </a:path>
              </a:pathLst>
            </a:custGeom>
            <a:solidFill>
              <a:srgbClr val="363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02367005-AE31-44C7-BFC2-DA66062F8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99088" y="2719387"/>
              <a:ext cx="4763" cy="4763"/>
            </a:xfrm>
            <a:custGeom>
              <a:avLst/>
              <a:gdLst>
                <a:gd name="T0" fmla="*/ 0 w 9"/>
                <a:gd name="T1" fmla="*/ 11 h 11"/>
                <a:gd name="T2" fmla="*/ 9 w 9"/>
                <a:gd name="T3" fmla="*/ 0 h 11"/>
                <a:gd name="T4" fmla="*/ 9 w 9"/>
                <a:gd name="T5" fmla="*/ 1 h 11"/>
                <a:gd name="T6" fmla="*/ 0 w 9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11"/>
                  </a:moveTo>
                  <a:cubicBezTo>
                    <a:pt x="3" y="8"/>
                    <a:pt x="6" y="4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6" y="4"/>
                    <a:pt x="3" y="8"/>
                    <a:pt x="0" y="11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3856668B-7F09-4C38-AD10-6FEE08182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05438" y="2676525"/>
              <a:ext cx="19050" cy="31750"/>
            </a:xfrm>
            <a:custGeom>
              <a:avLst/>
              <a:gdLst>
                <a:gd name="T0" fmla="*/ 42 w 42"/>
                <a:gd name="T1" fmla="*/ 70 h 70"/>
                <a:gd name="T2" fmla="*/ 0 w 42"/>
                <a:gd name="T3" fmla="*/ 0 h 70"/>
                <a:gd name="T4" fmla="*/ 3 w 42"/>
                <a:gd name="T5" fmla="*/ 5 h 70"/>
                <a:gd name="T6" fmla="*/ 30 w 42"/>
                <a:gd name="T7" fmla="*/ 48 h 70"/>
                <a:gd name="T8" fmla="*/ 42 w 42"/>
                <a:gd name="T9" fmla="*/ 70 h 70"/>
                <a:gd name="T10" fmla="*/ 42 w 42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70">
                  <a:moveTo>
                    <a:pt x="42" y="70"/>
                  </a:moveTo>
                  <a:cubicBezTo>
                    <a:pt x="30" y="46"/>
                    <a:pt x="15" y="23"/>
                    <a:pt x="0" y="0"/>
                  </a:cubicBezTo>
                  <a:cubicBezTo>
                    <a:pt x="1" y="1"/>
                    <a:pt x="2" y="3"/>
                    <a:pt x="3" y="5"/>
                  </a:cubicBezTo>
                  <a:cubicBezTo>
                    <a:pt x="12" y="19"/>
                    <a:pt x="21" y="33"/>
                    <a:pt x="30" y="48"/>
                  </a:cubicBezTo>
                  <a:cubicBezTo>
                    <a:pt x="34" y="55"/>
                    <a:pt x="38" y="62"/>
                    <a:pt x="42" y="70"/>
                  </a:cubicBezTo>
                  <a:cubicBezTo>
                    <a:pt x="42" y="70"/>
                    <a:pt x="42" y="70"/>
                    <a:pt x="42" y="70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698F4704-2206-4145-BE6B-24F85510C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2000" y="2551112"/>
              <a:ext cx="104775" cy="82550"/>
            </a:xfrm>
            <a:custGeom>
              <a:avLst/>
              <a:gdLst>
                <a:gd name="T0" fmla="*/ 228 w 233"/>
                <a:gd name="T1" fmla="*/ 178 h 178"/>
                <a:gd name="T2" fmla="*/ 135 w 233"/>
                <a:gd name="T3" fmla="*/ 152 h 178"/>
                <a:gd name="T4" fmla="*/ 0 w 233"/>
                <a:gd name="T5" fmla="*/ 114 h 178"/>
                <a:gd name="T6" fmla="*/ 10 w 233"/>
                <a:gd name="T7" fmla="*/ 0 h 178"/>
                <a:gd name="T8" fmla="*/ 71 w 233"/>
                <a:gd name="T9" fmla="*/ 18 h 178"/>
                <a:gd name="T10" fmla="*/ 72 w 233"/>
                <a:gd name="T11" fmla="*/ 21 h 178"/>
                <a:gd name="T12" fmla="*/ 72 w 233"/>
                <a:gd name="T13" fmla="*/ 21 h 178"/>
                <a:gd name="T14" fmla="*/ 72 w 233"/>
                <a:gd name="T15" fmla="*/ 18 h 178"/>
                <a:gd name="T16" fmla="*/ 213 w 233"/>
                <a:gd name="T17" fmla="*/ 57 h 178"/>
                <a:gd name="T18" fmla="*/ 233 w 233"/>
                <a:gd name="T19" fmla="*/ 138 h 178"/>
                <a:gd name="T20" fmla="*/ 228 w 233"/>
                <a:gd name="T21" fmla="*/ 178 h 178"/>
                <a:gd name="T22" fmla="*/ 228 w 233"/>
                <a:gd name="T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3" h="178">
                  <a:moveTo>
                    <a:pt x="228" y="178"/>
                  </a:moveTo>
                  <a:cubicBezTo>
                    <a:pt x="195" y="169"/>
                    <a:pt x="164" y="160"/>
                    <a:pt x="135" y="152"/>
                  </a:cubicBezTo>
                  <a:cubicBezTo>
                    <a:pt x="84" y="138"/>
                    <a:pt x="39" y="125"/>
                    <a:pt x="0" y="114"/>
                  </a:cubicBezTo>
                  <a:lnTo>
                    <a:pt x="10" y="0"/>
                  </a:lnTo>
                  <a:cubicBezTo>
                    <a:pt x="29" y="6"/>
                    <a:pt x="50" y="12"/>
                    <a:pt x="71" y="18"/>
                  </a:cubicBezTo>
                  <a:cubicBezTo>
                    <a:pt x="70" y="20"/>
                    <a:pt x="70" y="21"/>
                    <a:pt x="72" y="21"/>
                  </a:cubicBezTo>
                  <a:lnTo>
                    <a:pt x="72" y="21"/>
                  </a:lnTo>
                  <a:lnTo>
                    <a:pt x="72" y="18"/>
                  </a:lnTo>
                  <a:cubicBezTo>
                    <a:pt x="114" y="30"/>
                    <a:pt x="161" y="43"/>
                    <a:pt x="213" y="57"/>
                  </a:cubicBezTo>
                  <a:cubicBezTo>
                    <a:pt x="226" y="81"/>
                    <a:pt x="233" y="109"/>
                    <a:pt x="233" y="138"/>
                  </a:cubicBezTo>
                  <a:cubicBezTo>
                    <a:pt x="233" y="152"/>
                    <a:pt x="231" y="165"/>
                    <a:pt x="228" y="178"/>
                  </a:cubicBezTo>
                  <a:lnTo>
                    <a:pt x="228" y="178"/>
                  </a:ln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F22DF2C5-3458-4295-9FE4-351BCC14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6750" y="2578100"/>
              <a:ext cx="193675" cy="92075"/>
            </a:xfrm>
            <a:custGeom>
              <a:avLst/>
              <a:gdLst>
                <a:gd name="T0" fmla="*/ 313 w 429"/>
                <a:gd name="T1" fmla="*/ 203 h 203"/>
                <a:gd name="T2" fmla="*/ 313 w 429"/>
                <a:gd name="T3" fmla="*/ 203 h 203"/>
                <a:gd name="T4" fmla="*/ 15 w 429"/>
                <a:gd name="T5" fmla="*/ 121 h 203"/>
                <a:gd name="T6" fmla="*/ 15 w 429"/>
                <a:gd name="T7" fmla="*/ 121 h 203"/>
                <a:gd name="T8" fmla="*/ 15 w 429"/>
                <a:gd name="T9" fmla="*/ 121 h 203"/>
                <a:gd name="T10" fmla="*/ 20 w 429"/>
                <a:gd name="T11" fmla="*/ 81 h 203"/>
                <a:gd name="T12" fmla="*/ 0 w 429"/>
                <a:gd name="T13" fmla="*/ 0 h 203"/>
                <a:gd name="T14" fmla="*/ 265 w 429"/>
                <a:gd name="T15" fmla="*/ 73 h 203"/>
                <a:gd name="T16" fmla="*/ 429 w 429"/>
                <a:gd name="T17" fmla="*/ 118 h 203"/>
                <a:gd name="T18" fmla="*/ 424 w 429"/>
                <a:gd name="T19" fmla="*/ 122 h 203"/>
                <a:gd name="T20" fmla="*/ 424 w 429"/>
                <a:gd name="T21" fmla="*/ 122 h 203"/>
                <a:gd name="T22" fmla="*/ 424 w 429"/>
                <a:gd name="T23" fmla="*/ 122 h 203"/>
                <a:gd name="T24" fmla="*/ 402 w 429"/>
                <a:gd name="T25" fmla="*/ 141 h 203"/>
                <a:gd name="T26" fmla="*/ 401 w 429"/>
                <a:gd name="T27" fmla="*/ 141 h 203"/>
                <a:gd name="T28" fmla="*/ 400 w 429"/>
                <a:gd name="T29" fmla="*/ 142 h 203"/>
                <a:gd name="T30" fmla="*/ 356 w 429"/>
                <a:gd name="T31" fmla="*/ 175 h 203"/>
                <a:gd name="T32" fmla="*/ 353 w 429"/>
                <a:gd name="T33" fmla="*/ 177 h 203"/>
                <a:gd name="T34" fmla="*/ 352 w 429"/>
                <a:gd name="T35" fmla="*/ 178 h 203"/>
                <a:gd name="T36" fmla="*/ 330 w 429"/>
                <a:gd name="T37" fmla="*/ 193 h 203"/>
                <a:gd name="T38" fmla="*/ 328 w 429"/>
                <a:gd name="T39" fmla="*/ 193 h 203"/>
                <a:gd name="T40" fmla="*/ 328 w 429"/>
                <a:gd name="T41" fmla="*/ 193 h 203"/>
                <a:gd name="T42" fmla="*/ 313 w 429"/>
                <a:gd name="T4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9" h="203">
                  <a:moveTo>
                    <a:pt x="313" y="203"/>
                  </a:moveTo>
                  <a:lnTo>
                    <a:pt x="313" y="203"/>
                  </a:lnTo>
                  <a:cubicBezTo>
                    <a:pt x="205" y="173"/>
                    <a:pt x="104" y="146"/>
                    <a:pt x="15" y="121"/>
                  </a:cubicBezTo>
                  <a:lnTo>
                    <a:pt x="15" y="121"/>
                  </a:lnTo>
                  <a:lnTo>
                    <a:pt x="15" y="121"/>
                  </a:lnTo>
                  <a:cubicBezTo>
                    <a:pt x="18" y="108"/>
                    <a:pt x="20" y="95"/>
                    <a:pt x="20" y="81"/>
                  </a:cubicBezTo>
                  <a:cubicBezTo>
                    <a:pt x="20" y="52"/>
                    <a:pt x="13" y="24"/>
                    <a:pt x="0" y="0"/>
                  </a:cubicBezTo>
                  <a:cubicBezTo>
                    <a:pt x="79" y="22"/>
                    <a:pt x="168" y="47"/>
                    <a:pt x="265" y="73"/>
                  </a:cubicBezTo>
                  <a:cubicBezTo>
                    <a:pt x="318" y="87"/>
                    <a:pt x="373" y="102"/>
                    <a:pt x="429" y="118"/>
                  </a:cubicBezTo>
                  <a:cubicBezTo>
                    <a:pt x="428" y="119"/>
                    <a:pt x="426" y="120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17" y="128"/>
                    <a:pt x="409" y="135"/>
                    <a:pt x="402" y="141"/>
                  </a:cubicBezTo>
                  <a:lnTo>
                    <a:pt x="401" y="141"/>
                  </a:lnTo>
                  <a:cubicBezTo>
                    <a:pt x="401" y="141"/>
                    <a:pt x="400" y="142"/>
                    <a:pt x="400" y="142"/>
                  </a:cubicBezTo>
                  <a:cubicBezTo>
                    <a:pt x="386" y="153"/>
                    <a:pt x="371" y="164"/>
                    <a:pt x="356" y="175"/>
                  </a:cubicBezTo>
                  <a:cubicBezTo>
                    <a:pt x="355" y="175"/>
                    <a:pt x="354" y="176"/>
                    <a:pt x="353" y="177"/>
                  </a:cubicBezTo>
                  <a:lnTo>
                    <a:pt x="352" y="178"/>
                  </a:lnTo>
                  <a:cubicBezTo>
                    <a:pt x="344" y="183"/>
                    <a:pt x="337" y="188"/>
                    <a:pt x="330" y="193"/>
                  </a:cubicBezTo>
                  <a:cubicBezTo>
                    <a:pt x="329" y="193"/>
                    <a:pt x="329" y="193"/>
                    <a:pt x="328" y="193"/>
                  </a:cubicBezTo>
                  <a:cubicBezTo>
                    <a:pt x="328" y="193"/>
                    <a:pt x="328" y="193"/>
                    <a:pt x="328" y="193"/>
                  </a:cubicBezTo>
                  <a:cubicBezTo>
                    <a:pt x="323" y="197"/>
                    <a:pt x="318" y="200"/>
                    <a:pt x="313" y="203"/>
                  </a:cubicBez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AEC7CD92-6E71-416D-B394-7FC65F8160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97525" y="2633662"/>
              <a:ext cx="42863" cy="31750"/>
            </a:xfrm>
            <a:custGeom>
              <a:avLst/>
              <a:gdLst>
                <a:gd name="T0" fmla="*/ 0 w 96"/>
                <a:gd name="T1" fmla="*/ 71 h 71"/>
                <a:gd name="T2" fmla="*/ 0 w 96"/>
                <a:gd name="T3" fmla="*/ 71 h 71"/>
                <a:gd name="T4" fmla="*/ 2 w 96"/>
                <a:gd name="T5" fmla="*/ 71 h 71"/>
                <a:gd name="T6" fmla="*/ 0 w 96"/>
                <a:gd name="T7" fmla="*/ 71 h 71"/>
                <a:gd name="T8" fmla="*/ 24 w 96"/>
                <a:gd name="T9" fmla="*/ 56 h 71"/>
                <a:gd name="T10" fmla="*/ 25 w 96"/>
                <a:gd name="T11" fmla="*/ 55 h 71"/>
                <a:gd name="T12" fmla="*/ 28 w 96"/>
                <a:gd name="T13" fmla="*/ 53 h 71"/>
                <a:gd name="T14" fmla="*/ 24 w 96"/>
                <a:gd name="T15" fmla="*/ 56 h 71"/>
                <a:gd name="T16" fmla="*/ 72 w 96"/>
                <a:gd name="T17" fmla="*/ 20 h 71"/>
                <a:gd name="T18" fmla="*/ 73 w 96"/>
                <a:gd name="T19" fmla="*/ 19 h 71"/>
                <a:gd name="T20" fmla="*/ 74 w 96"/>
                <a:gd name="T21" fmla="*/ 19 h 71"/>
                <a:gd name="T22" fmla="*/ 72 w 96"/>
                <a:gd name="T23" fmla="*/ 20 h 71"/>
                <a:gd name="T24" fmla="*/ 96 w 96"/>
                <a:gd name="T25" fmla="*/ 0 h 71"/>
                <a:gd name="T26" fmla="*/ 96 w 96"/>
                <a:gd name="T27" fmla="*/ 0 h 71"/>
                <a:gd name="T28" fmla="*/ 96 w 96"/>
                <a:gd name="T29" fmla="*/ 0 h 71"/>
                <a:gd name="T30" fmla="*/ 96 w 96"/>
                <a:gd name="T3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" h="71">
                  <a:moveTo>
                    <a:pt x="0" y="71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1" y="71"/>
                    <a:pt x="1" y="71"/>
                    <a:pt x="2" y="71"/>
                  </a:cubicBezTo>
                  <a:cubicBezTo>
                    <a:pt x="1" y="71"/>
                    <a:pt x="1" y="71"/>
                    <a:pt x="0" y="71"/>
                  </a:cubicBezTo>
                  <a:close/>
                  <a:moveTo>
                    <a:pt x="24" y="56"/>
                  </a:moveTo>
                  <a:lnTo>
                    <a:pt x="25" y="55"/>
                  </a:lnTo>
                  <a:cubicBezTo>
                    <a:pt x="26" y="54"/>
                    <a:pt x="27" y="53"/>
                    <a:pt x="28" y="53"/>
                  </a:cubicBezTo>
                  <a:cubicBezTo>
                    <a:pt x="26" y="54"/>
                    <a:pt x="25" y="55"/>
                    <a:pt x="24" y="56"/>
                  </a:cubicBezTo>
                  <a:close/>
                  <a:moveTo>
                    <a:pt x="72" y="20"/>
                  </a:moveTo>
                  <a:cubicBezTo>
                    <a:pt x="72" y="20"/>
                    <a:pt x="73" y="19"/>
                    <a:pt x="73" y="19"/>
                  </a:cubicBezTo>
                  <a:lnTo>
                    <a:pt x="74" y="19"/>
                  </a:lnTo>
                  <a:cubicBezTo>
                    <a:pt x="73" y="19"/>
                    <a:pt x="73" y="20"/>
                    <a:pt x="72" y="2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5B07A50D-D2EB-4743-BD02-753E4873A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397125"/>
              <a:ext cx="49213" cy="111125"/>
            </a:xfrm>
            <a:custGeom>
              <a:avLst/>
              <a:gdLst>
                <a:gd name="T0" fmla="*/ 87 w 109"/>
                <a:gd name="T1" fmla="*/ 243 h 243"/>
                <a:gd name="T2" fmla="*/ 44 w 109"/>
                <a:gd name="T3" fmla="*/ 165 h 243"/>
                <a:gd name="T4" fmla="*/ 0 w 109"/>
                <a:gd name="T5" fmla="*/ 0 h 243"/>
                <a:gd name="T6" fmla="*/ 0 w 109"/>
                <a:gd name="T7" fmla="*/ 0 h 243"/>
                <a:gd name="T8" fmla="*/ 0 w 109"/>
                <a:gd name="T9" fmla="*/ 0 h 243"/>
                <a:gd name="T10" fmla="*/ 31 w 109"/>
                <a:gd name="T11" fmla="*/ 15 h 243"/>
                <a:gd name="T12" fmla="*/ 79 w 109"/>
                <a:gd name="T13" fmla="*/ 113 h 243"/>
                <a:gd name="T14" fmla="*/ 109 w 109"/>
                <a:gd name="T15" fmla="*/ 156 h 243"/>
                <a:gd name="T16" fmla="*/ 87 w 109"/>
                <a:gd name="T17" fmla="*/ 243 h 243"/>
                <a:gd name="T18" fmla="*/ 87 w 109"/>
                <a:gd name="T1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243">
                  <a:moveTo>
                    <a:pt x="87" y="243"/>
                  </a:moveTo>
                  <a:cubicBezTo>
                    <a:pt x="71" y="219"/>
                    <a:pt x="57" y="193"/>
                    <a:pt x="44" y="165"/>
                  </a:cubicBezTo>
                  <a:cubicBezTo>
                    <a:pt x="21" y="112"/>
                    <a:pt x="6" y="5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" y="4"/>
                    <a:pt x="21" y="9"/>
                    <a:pt x="31" y="15"/>
                  </a:cubicBezTo>
                  <a:cubicBezTo>
                    <a:pt x="44" y="50"/>
                    <a:pt x="60" y="83"/>
                    <a:pt x="79" y="113"/>
                  </a:cubicBezTo>
                  <a:cubicBezTo>
                    <a:pt x="88" y="128"/>
                    <a:pt x="98" y="143"/>
                    <a:pt x="109" y="156"/>
                  </a:cubicBezTo>
                  <a:cubicBezTo>
                    <a:pt x="109" y="186"/>
                    <a:pt x="101" y="216"/>
                    <a:pt x="87" y="243"/>
                  </a:cubicBezTo>
                  <a:lnTo>
                    <a:pt x="87" y="243"/>
                  </a:lnTo>
                  <a:close/>
                </a:path>
              </a:pathLst>
            </a:custGeom>
            <a:solidFill>
              <a:srgbClr val="464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3A59FD3B-BD16-47B7-A851-0450E05AA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9275" y="2228850"/>
              <a:ext cx="71438" cy="31750"/>
            </a:xfrm>
            <a:custGeom>
              <a:avLst/>
              <a:gdLst>
                <a:gd name="T0" fmla="*/ 138 w 161"/>
                <a:gd name="T1" fmla="*/ 69 h 69"/>
                <a:gd name="T2" fmla="*/ 0 w 161"/>
                <a:gd name="T3" fmla="*/ 0 h 69"/>
                <a:gd name="T4" fmla="*/ 161 w 161"/>
                <a:gd name="T5" fmla="*/ 68 h 69"/>
                <a:gd name="T6" fmla="*/ 138 w 161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69">
                  <a:moveTo>
                    <a:pt x="138" y="69"/>
                  </a:moveTo>
                  <a:cubicBezTo>
                    <a:pt x="85" y="69"/>
                    <a:pt x="33" y="45"/>
                    <a:pt x="0" y="0"/>
                  </a:cubicBezTo>
                  <a:cubicBezTo>
                    <a:pt x="49" y="20"/>
                    <a:pt x="103" y="43"/>
                    <a:pt x="161" y="68"/>
                  </a:cubicBezTo>
                  <a:cubicBezTo>
                    <a:pt x="153" y="69"/>
                    <a:pt x="146" y="69"/>
                    <a:pt x="138" y="69"/>
                  </a:cubicBez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62">
              <a:extLst>
                <a:ext uri="{FF2B5EF4-FFF2-40B4-BE49-F238E27FC236}">
                  <a16:creationId xmlns:a16="http://schemas.microsoft.com/office/drawing/2014/main" id="{282DE8E3-73E6-45DA-A433-064F630CB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35675" y="2205037"/>
              <a:ext cx="620713" cy="346075"/>
            </a:xfrm>
            <a:custGeom>
              <a:avLst/>
              <a:gdLst>
                <a:gd name="T0" fmla="*/ 169 w 1374"/>
                <a:gd name="T1" fmla="*/ 759 h 759"/>
                <a:gd name="T2" fmla="*/ 169 w 1374"/>
                <a:gd name="T3" fmla="*/ 759 h 759"/>
                <a:gd name="T4" fmla="*/ 90 w 1374"/>
                <a:gd name="T5" fmla="*/ 667 h 759"/>
                <a:gd name="T6" fmla="*/ 90 w 1374"/>
                <a:gd name="T7" fmla="*/ 667 h 759"/>
                <a:gd name="T8" fmla="*/ 90 w 1374"/>
                <a:gd name="T9" fmla="*/ 667 h 759"/>
                <a:gd name="T10" fmla="*/ 112 w 1374"/>
                <a:gd name="T11" fmla="*/ 580 h 759"/>
                <a:gd name="T12" fmla="*/ 173 w 1374"/>
                <a:gd name="T13" fmla="*/ 646 h 759"/>
                <a:gd name="T14" fmla="*/ 178 w 1374"/>
                <a:gd name="T15" fmla="*/ 651 h 759"/>
                <a:gd name="T16" fmla="*/ 169 w 1374"/>
                <a:gd name="T17" fmla="*/ 759 h 759"/>
                <a:gd name="T18" fmla="*/ 34 w 1374"/>
                <a:gd name="T19" fmla="*/ 439 h 759"/>
                <a:gd name="T20" fmla="*/ 3 w 1374"/>
                <a:gd name="T21" fmla="*/ 424 h 759"/>
                <a:gd name="T22" fmla="*/ 3 w 1374"/>
                <a:gd name="T23" fmla="*/ 424 h 759"/>
                <a:gd name="T24" fmla="*/ 4 w 1374"/>
                <a:gd name="T25" fmla="*/ 313 h 759"/>
                <a:gd name="T26" fmla="*/ 34 w 1374"/>
                <a:gd name="T27" fmla="*/ 439 h 759"/>
                <a:gd name="T28" fmla="*/ 1368 w 1374"/>
                <a:gd name="T29" fmla="*/ 369 h 759"/>
                <a:gd name="T30" fmla="*/ 1070 w 1374"/>
                <a:gd name="T31" fmla="*/ 243 h 759"/>
                <a:gd name="T32" fmla="*/ 1067 w 1374"/>
                <a:gd name="T33" fmla="*/ 241 h 759"/>
                <a:gd name="T34" fmla="*/ 859 w 1374"/>
                <a:gd name="T35" fmla="*/ 154 h 759"/>
                <a:gd name="T36" fmla="*/ 771 w 1374"/>
                <a:gd name="T37" fmla="*/ 0 h 759"/>
                <a:gd name="T38" fmla="*/ 897 w 1374"/>
                <a:gd name="T39" fmla="*/ 53 h 759"/>
                <a:gd name="T40" fmla="*/ 1035 w 1374"/>
                <a:gd name="T41" fmla="*/ 122 h 759"/>
                <a:gd name="T42" fmla="*/ 1058 w 1374"/>
                <a:gd name="T43" fmla="*/ 121 h 759"/>
                <a:gd name="T44" fmla="*/ 1182 w 1374"/>
                <a:gd name="T45" fmla="*/ 173 h 759"/>
                <a:gd name="T46" fmla="*/ 1374 w 1374"/>
                <a:gd name="T47" fmla="*/ 254 h 759"/>
                <a:gd name="T48" fmla="*/ 1374 w 1374"/>
                <a:gd name="T49" fmla="*/ 259 h 759"/>
                <a:gd name="T50" fmla="*/ 1368 w 1374"/>
                <a:gd name="T51" fmla="*/ 369 h 759"/>
                <a:gd name="T52" fmla="*/ 1368 w 1374"/>
                <a:gd name="T53" fmla="*/ 369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74" h="759">
                  <a:moveTo>
                    <a:pt x="169" y="759"/>
                  </a:moveTo>
                  <a:cubicBezTo>
                    <a:pt x="169" y="759"/>
                    <a:pt x="169" y="759"/>
                    <a:pt x="169" y="759"/>
                  </a:cubicBezTo>
                  <a:cubicBezTo>
                    <a:pt x="139" y="733"/>
                    <a:pt x="113" y="702"/>
                    <a:pt x="90" y="667"/>
                  </a:cubicBezTo>
                  <a:lnTo>
                    <a:pt x="90" y="667"/>
                  </a:lnTo>
                  <a:lnTo>
                    <a:pt x="90" y="667"/>
                  </a:lnTo>
                  <a:cubicBezTo>
                    <a:pt x="104" y="640"/>
                    <a:pt x="112" y="610"/>
                    <a:pt x="112" y="580"/>
                  </a:cubicBezTo>
                  <a:cubicBezTo>
                    <a:pt x="130" y="604"/>
                    <a:pt x="151" y="626"/>
                    <a:pt x="173" y="646"/>
                  </a:cubicBezTo>
                  <a:cubicBezTo>
                    <a:pt x="175" y="648"/>
                    <a:pt x="177" y="649"/>
                    <a:pt x="178" y="651"/>
                  </a:cubicBezTo>
                  <a:lnTo>
                    <a:pt x="169" y="759"/>
                  </a:lnTo>
                  <a:moveTo>
                    <a:pt x="34" y="439"/>
                  </a:moveTo>
                  <a:cubicBezTo>
                    <a:pt x="24" y="433"/>
                    <a:pt x="14" y="428"/>
                    <a:pt x="3" y="424"/>
                  </a:cubicBezTo>
                  <a:lnTo>
                    <a:pt x="3" y="424"/>
                  </a:lnTo>
                  <a:cubicBezTo>
                    <a:pt x="0" y="386"/>
                    <a:pt x="0" y="349"/>
                    <a:pt x="4" y="313"/>
                  </a:cubicBezTo>
                  <a:cubicBezTo>
                    <a:pt x="9" y="356"/>
                    <a:pt x="19" y="399"/>
                    <a:pt x="34" y="439"/>
                  </a:cubicBezTo>
                  <a:close/>
                  <a:moveTo>
                    <a:pt x="1368" y="369"/>
                  </a:moveTo>
                  <a:cubicBezTo>
                    <a:pt x="1262" y="324"/>
                    <a:pt x="1161" y="281"/>
                    <a:pt x="1070" y="243"/>
                  </a:cubicBezTo>
                  <a:lnTo>
                    <a:pt x="1067" y="241"/>
                  </a:lnTo>
                  <a:cubicBezTo>
                    <a:pt x="990" y="209"/>
                    <a:pt x="920" y="179"/>
                    <a:pt x="859" y="154"/>
                  </a:cubicBezTo>
                  <a:cubicBezTo>
                    <a:pt x="842" y="95"/>
                    <a:pt x="811" y="43"/>
                    <a:pt x="771" y="0"/>
                  </a:cubicBezTo>
                  <a:cubicBezTo>
                    <a:pt x="808" y="15"/>
                    <a:pt x="850" y="33"/>
                    <a:pt x="897" y="53"/>
                  </a:cubicBezTo>
                  <a:cubicBezTo>
                    <a:pt x="930" y="98"/>
                    <a:pt x="982" y="122"/>
                    <a:pt x="1035" y="122"/>
                  </a:cubicBezTo>
                  <a:cubicBezTo>
                    <a:pt x="1043" y="122"/>
                    <a:pt x="1050" y="122"/>
                    <a:pt x="1058" y="121"/>
                  </a:cubicBezTo>
                  <a:cubicBezTo>
                    <a:pt x="1098" y="138"/>
                    <a:pt x="1139" y="155"/>
                    <a:pt x="1182" y="173"/>
                  </a:cubicBezTo>
                  <a:cubicBezTo>
                    <a:pt x="1243" y="199"/>
                    <a:pt x="1307" y="226"/>
                    <a:pt x="1374" y="254"/>
                  </a:cubicBezTo>
                  <a:cubicBezTo>
                    <a:pt x="1374" y="256"/>
                    <a:pt x="1374" y="257"/>
                    <a:pt x="1374" y="259"/>
                  </a:cubicBezTo>
                  <a:cubicBezTo>
                    <a:pt x="1374" y="296"/>
                    <a:pt x="1372" y="333"/>
                    <a:pt x="1368" y="369"/>
                  </a:cubicBezTo>
                  <a:lnTo>
                    <a:pt x="1368" y="369"/>
                  </a:ln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63">
              <a:extLst>
                <a:ext uri="{FF2B5EF4-FFF2-40B4-BE49-F238E27FC236}">
                  <a16:creationId xmlns:a16="http://schemas.microsoft.com/office/drawing/2014/main" id="{407523A0-A13D-4328-856D-D7CB7513E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550" y="2320925"/>
              <a:ext cx="171450" cy="122238"/>
            </a:xfrm>
            <a:custGeom>
              <a:avLst/>
              <a:gdLst>
                <a:gd name="T0" fmla="*/ 362 w 379"/>
                <a:gd name="T1" fmla="*/ 268 h 268"/>
                <a:gd name="T2" fmla="*/ 313 w 379"/>
                <a:gd name="T3" fmla="*/ 248 h 268"/>
                <a:gd name="T4" fmla="*/ 157 w 379"/>
                <a:gd name="T5" fmla="*/ 182 h 268"/>
                <a:gd name="T6" fmla="*/ 31 w 379"/>
                <a:gd name="T7" fmla="*/ 128 h 268"/>
                <a:gd name="T8" fmla="*/ 0 w 379"/>
                <a:gd name="T9" fmla="*/ 115 h 268"/>
                <a:gd name="T10" fmla="*/ 0 w 379"/>
                <a:gd name="T11" fmla="*/ 115 h 268"/>
                <a:gd name="T12" fmla="*/ 0 w 379"/>
                <a:gd name="T13" fmla="*/ 115 h 268"/>
                <a:gd name="T14" fmla="*/ 6 w 379"/>
                <a:gd name="T15" fmla="*/ 5 h 268"/>
                <a:gd name="T16" fmla="*/ 6 w 379"/>
                <a:gd name="T17" fmla="*/ 0 h 268"/>
                <a:gd name="T18" fmla="*/ 379 w 379"/>
                <a:gd name="T19" fmla="*/ 159 h 268"/>
                <a:gd name="T20" fmla="*/ 377 w 379"/>
                <a:gd name="T21" fmla="*/ 182 h 268"/>
                <a:gd name="T22" fmla="*/ 376 w 379"/>
                <a:gd name="T23" fmla="*/ 198 h 268"/>
                <a:gd name="T24" fmla="*/ 362 w 379"/>
                <a:gd name="T25" fmla="*/ 268 h 268"/>
                <a:gd name="T26" fmla="*/ 362 w 379"/>
                <a:gd name="T2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268">
                  <a:moveTo>
                    <a:pt x="362" y="268"/>
                  </a:moveTo>
                  <a:cubicBezTo>
                    <a:pt x="345" y="262"/>
                    <a:pt x="329" y="255"/>
                    <a:pt x="313" y="248"/>
                  </a:cubicBezTo>
                  <a:cubicBezTo>
                    <a:pt x="260" y="225"/>
                    <a:pt x="208" y="203"/>
                    <a:pt x="157" y="182"/>
                  </a:cubicBezTo>
                  <a:cubicBezTo>
                    <a:pt x="114" y="163"/>
                    <a:pt x="72" y="145"/>
                    <a:pt x="31" y="128"/>
                  </a:cubicBezTo>
                  <a:cubicBezTo>
                    <a:pt x="20" y="124"/>
                    <a:pt x="10" y="119"/>
                    <a:pt x="0" y="115"/>
                  </a:cubicBezTo>
                  <a:lnTo>
                    <a:pt x="0" y="115"/>
                  </a:lnTo>
                  <a:lnTo>
                    <a:pt x="0" y="115"/>
                  </a:lnTo>
                  <a:cubicBezTo>
                    <a:pt x="4" y="79"/>
                    <a:pt x="6" y="42"/>
                    <a:pt x="6" y="5"/>
                  </a:cubicBezTo>
                  <a:cubicBezTo>
                    <a:pt x="6" y="3"/>
                    <a:pt x="6" y="2"/>
                    <a:pt x="6" y="0"/>
                  </a:cubicBezTo>
                  <a:cubicBezTo>
                    <a:pt x="125" y="51"/>
                    <a:pt x="251" y="105"/>
                    <a:pt x="379" y="159"/>
                  </a:cubicBezTo>
                  <a:cubicBezTo>
                    <a:pt x="379" y="167"/>
                    <a:pt x="378" y="174"/>
                    <a:pt x="377" y="182"/>
                  </a:cubicBezTo>
                  <a:cubicBezTo>
                    <a:pt x="377" y="187"/>
                    <a:pt x="376" y="193"/>
                    <a:pt x="376" y="198"/>
                  </a:cubicBezTo>
                  <a:cubicBezTo>
                    <a:pt x="372" y="222"/>
                    <a:pt x="367" y="245"/>
                    <a:pt x="362" y="268"/>
                  </a:cubicBezTo>
                  <a:lnTo>
                    <a:pt x="362" y="268"/>
                  </a:ln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36333C43-0703-4ADE-9EAD-11070890D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05463" y="2632075"/>
              <a:ext cx="219075" cy="93663"/>
            </a:xfrm>
            <a:custGeom>
              <a:avLst/>
              <a:gdLst>
                <a:gd name="T0" fmla="*/ 453 w 484"/>
                <a:gd name="T1" fmla="*/ 207 h 207"/>
                <a:gd name="T2" fmla="*/ 230 w 484"/>
                <a:gd name="T3" fmla="*/ 147 h 207"/>
                <a:gd name="T4" fmla="*/ 67 w 484"/>
                <a:gd name="T5" fmla="*/ 103 h 207"/>
                <a:gd name="T6" fmla="*/ 44 w 484"/>
                <a:gd name="T7" fmla="*/ 97 h 207"/>
                <a:gd name="T8" fmla="*/ 1 w 484"/>
                <a:gd name="T9" fmla="*/ 85 h 207"/>
                <a:gd name="T10" fmla="*/ 0 w 484"/>
                <a:gd name="T11" fmla="*/ 85 h 207"/>
                <a:gd name="T12" fmla="*/ 15 w 484"/>
                <a:gd name="T13" fmla="*/ 75 h 207"/>
                <a:gd name="T14" fmla="*/ 17 w 484"/>
                <a:gd name="T15" fmla="*/ 75 h 207"/>
                <a:gd name="T16" fmla="*/ 39 w 484"/>
                <a:gd name="T17" fmla="*/ 60 h 207"/>
                <a:gd name="T18" fmla="*/ 43 w 484"/>
                <a:gd name="T19" fmla="*/ 57 h 207"/>
                <a:gd name="T20" fmla="*/ 87 w 484"/>
                <a:gd name="T21" fmla="*/ 24 h 207"/>
                <a:gd name="T22" fmla="*/ 89 w 484"/>
                <a:gd name="T23" fmla="*/ 23 h 207"/>
                <a:gd name="T24" fmla="*/ 111 w 484"/>
                <a:gd name="T25" fmla="*/ 4 h 207"/>
                <a:gd name="T26" fmla="*/ 111 w 484"/>
                <a:gd name="T27" fmla="*/ 4 h 207"/>
                <a:gd name="T28" fmla="*/ 116 w 484"/>
                <a:gd name="T29" fmla="*/ 0 h 207"/>
                <a:gd name="T30" fmla="*/ 432 w 484"/>
                <a:gd name="T31" fmla="*/ 85 h 207"/>
                <a:gd name="T32" fmla="*/ 442 w 484"/>
                <a:gd name="T33" fmla="*/ 99 h 207"/>
                <a:gd name="T34" fmla="*/ 442 w 484"/>
                <a:gd name="T35" fmla="*/ 99 h 207"/>
                <a:gd name="T36" fmla="*/ 484 w 484"/>
                <a:gd name="T37" fmla="*/ 169 h 207"/>
                <a:gd name="T38" fmla="*/ 484 w 484"/>
                <a:gd name="T39" fmla="*/ 169 h 207"/>
                <a:gd name="T40" fmla="*/ 470 w 484"/>
                <a:gd name="T41" fmla="*/ 187 h 207"/>
                <a:gd name="T42" fmla="*/ 466 w 484"/>
                <a:gd name="T43" fmla="*/ 191 h 207"/>
                <a:gd name="T44" fmla="*/ 466 w 484"/>
                <a:gd name="T45" fmla="*/ 191 h 207"/>
                <a:gd name="T46" fmla="*/ 457 w 484"/>
                <a:gd name="T47" fmla="*/ 202 h 207"/>
                <a:gd name="T48" fmla="*/ 457 w 484"/>
                <a:gd name="T49" fmla="*/ 202 h 207"/>
                <a:gd name="T50" fmla="*/ 453 w 484"/>
                <a:gd name="T5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4" h="207">
                  <a:moveTo>
                    <a:pt x="453" y="207"/>
                  </a:moveTo>
                  <a:cubicBezTo>
                    <a:pt x="377" y="187"/>
                    <a:pt x="303" y="167"/>
                    <a:pt x="230" y="147"/>
                  </a:cubicBezTo>
                  <a:cubicBezTo>
                    <a:pt x="175" y="132"/>
                    <a:pt x="120" y="117"/>
                    <a:pt x="67" y="103"/>
                  </a:cubicBezTo>
                  <a:cubicBezTo>
                    <a:pt x="59" y="101"/>
                    <a:pt x="51" y="99"/>
                    <a:pt x="44" y="97"/>
                  </a:cubicBezTo>
                  <a:cubicBezTo>
                    <a:pt x="29" y="93"/>
                    <a:pt x="15" y="89"/>
                    <a:pt x="1" y="85"/>
                  </a:cubicBezTo>
                  <a:lnTo>
                    <a:pt x="0" y="85"/>
                  </a:lnTo>
                  <a:cubicBezTo>
                    <a:pt x="5" y="82"/>
                    <a:pt x="10" y="79"/>
                    <a:pt x="15" y="75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24" y="70"/>
                    <a:pt x="31" y="65"/>
                    <a:pt x="39" y="60"/>
                  </a:cubicBezTo>
                  <a:cubicBezTo>
                    <a:pt x="40" y="59"/>
                    <a:pt x="41" y="58"/>
                    <a:pt x="43" y="57"/>
                  </a:cubicBezTo>
                  <a:cubicBezTo>
                    <a:pt x="58" y="46"/>
                    <a:pt x="73" y="35"/>
                    <a:pt x="87" y="24"/>
                  </a:cubicBezTo>
                  <a:cubicBezTo>
                    <a:pt x="88" y="24"/>
                    <a:pt x="88" y="23"/>
                    <a:pt x="89" y="23"/>
                  </a:cubicBezTo>
                  <a:cubicBezTo>
                    <a:pt x="96" y="17"/>
                    <a:pt x="104" y="10"/>
                    <a:pt x="111" y="4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3" y="2"/>
                    <a:pt x="115" y="1"/>
                    <a:pt x="116" y="0"/>
                  </a:cubicBezTo>
                  <a:cubicBezTo>
                    <a:pt x="217" y="27"/>
                    <a:pt x="323" y="55"/>
                    <a:pt x="432" y="85"/>
                  </a:cubicBezTo>
                  <a:cubicBezTo>
                    <a:pt x="435" y="89"/>
                    <a:pt x="438" y="94"/>
                    <a:pt x="442" y="99"/>
                  </a:cubicBezTo>
                  <a:lnTo>
                    <a:pt x="442" y="99"/>
                  </a:lnTo>
                  <a:cubicBezTo>
                    <a:pt x="457" y="122"/>
                    <a:pt x="472" y="145"/>
                    <a:pt x="484" y="169"/>
                  </a:cubicBezTo>
                  <a:lnTo>
                    <a:pt x="484" y="169"/>
                  </a:lnTo>
                  <a:cubicBezTo>
                    <a:pt x="479" y="175"/>
                    <a:pt x="475" y="181"/>
                    <a:pt x="470" y="187"/>
                  </a:cubicBezTo>
                  <a:cubicBezTo>
                    <a:pt x="469" y="188"/>
                    <a:pt x="468" y="190"/>
                    <a:pt x="466" y="191"/>
                  </a:cubicBezTo>
                  <a:lnTo>
                    <a:pt x="466" y="191"/>
                  </a:lnTo>
                  <a:cubicBezTo>
                    <a:pt x="463" y="195"/>
                    <a:pt x="460" y="199"/>
                    <a:pt x="457" y="202"/>
                  </a:cubicBezTo>
                  <a:lnTo>
                    <a:pt x="457" y="202"/>
                  </a:lnTo>
                  <a:cubicBezTo>
                    <a:pt x="456" y="204"/>
                    <a:pt x="454" y="205"/>
                    <a:pt x="453" y="207"/>
                  </a:cubicBezTo>
                </a:path>
              </a:pathLst>
            </a:custGeom>
            <a:solidFill>
              <a:srgbClr val="8F9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Freeform 65">
              <a:extLst>
                <a:ext uri="{FF2B5EF4-FFF2-40B4-BE49-F238E27FC236}">
                  <a16:creationId xmlns:a16="http://schemas.microsoft.com/office/drawing/2014/main" id="{1E84F948-099A-4B82-8D77-A46835C184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43600" y="2827337"/>
              <a:ext cx="60325" cy="74613"/>
            </a:xfrm>
            <a:custGeom>
              <a:avLst/>
              <a:gdLst>
                <a:gd name="T0" fmla="*/ 134 w 134"/>
                <a:gd name="T1" fmla="*/ 162 h 162"/>
                <a:gd name="T2" fmla="*/ 87 w 134"/>
                <a:gd name="T3" fmla="*/ 156 h 162"/>
                <a:gd name="T4" fmla="*/ 97 w 134"/>
                <a:gd name="T5" fmla="*/ 157 h 162"/>
                <a:gd name="T6" fmla="*/ 122 w 134"/>
                <a:gd name="T7" fmla="*/ 160 h 162"/>
                <a:gd name="T8" fmla="*/ 134 w 134"/>
                <a:gd name="T9" fmla="*/ 162 h 162"/>
                <a:gd name="T10" fmla="*/ 76 w 134"/>
                <a:gd name="T11" fmla="*/ 154 h 162"/>
                <a:gd name="T12" fmla="*/ 10 w 134"/>
                <a:gd name="T13" fmla="*/ 139 h 162"/>
                <a:gd name="T14" fmla="*/ 7 w 134"/>
                <a:gd name="T15" fmla="*/ 120 h 162"/>
                <a:gd name="T16" fmla="*/ 10 w 134"/>
                <a:gd name="T17" fmla="*/ 139 h 162"/>
                <a:gd name="T18" fmla="*/ 24 w 134"/>
                <a:gd name="T19" fmla="*/ 143 h 162"/>
                <a:gd name="T20" fmla="*/ 35 w 134"/>
                <a:gd name="T21" fmla="*/ 146 h 162"/>
                <a:gd name="T22" fmla="*/ 50 w 134"/>
                <a:gd name="T23" fmla="*/ 150 h 162"/>
                <a:gd name="T24" fmla="*/ 72 w 134"/>
                <a:gd name="T25" fmla="*/ 154 h 162"/>
                <a:gd name="T26" fmla="*/ 76 w 134"/>
                <a:gd name="T27" fmla="*/ 154 h 162"/>
                <a:gd name="T28" fmla="*/ 7 w 134"/>
                <a:gd name="T29" fmla="*/ 119 h 162"/>
                <a:gd name="T30" fmla="*/ 5 w 134"/>
                <a:gd name="T31" fmla="*/ 100 h 162"/>
                <a:gd name="T32" fmla="*/ 5 w 134"/>
                <a:gd name="T33" fmla="*/ 101 h 162"/>
                <a:gd name="T34" fmla="*/ 7 w 134"/>
                <a:gd name="T35" fmla="*/ 119 h 162"/>
                <a:gd name="T36" fmla="*/ 5 w 134"/>
                <a:gd name="T37" fmla="*/ 98 h 162"/>
                <a:gd name="T38" fmla="*/ 3 w 134"/>
                <a:gd name="T39" fmla="*/ 87 h 162"/>
                <a:gd name="T40" fmla="*/ 5 w 134"/>
                <a:gd name="T41" fmla="*/ 98 h 162"/>
                <a:gd name="T42" fmla="*/ 3 w 134"/>
                <a:gd name="T43" fmla="*/ 81 h 162"/>
                <a:gd name="T44" fmla="*/ 2 w 134"/>
                <a:gd name="T45" fmla="*/ 55 h 162"/>
                <a:gd name="T46" fmla="*/ 2 w 134"/>
                <a:gd name="T47" fmla="*/ 67 h 162"/>
                <a:gd name="T48" fmla="*/ 3 w 134"/>
                <a:gd name="T49" fmla="*/ 81 h 162"/>
                <a:gd name="T50" fmla="*/ 1 w 134"/>
                <a:gd name="T51" fmla="*/ 33 h 162"/>
                <a:gd name="T52" fmla="*/ 0 w 134"/>
                <a:gd name="T53" fmla="*/ 0 h 162"/>
                <a:gd name="T54" fmla="*/ 1 w 134"/>
                <a:gd name="T55" fmla="*/ 23 h 162"/>
                <a:gd name="T56" fmla="*/ 1 w 134"/>
                <a:gd name="T57" fmla="*/ 3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4" h="162">
                  <a:moveTo>
                    <a:pt x="134" y="162"/>
                  </a:moveTo>
                  <a:cubicBezTo>
                    <a:pt x="118" y="160"/>
                    <a:pt x="102" y="158"/>
                    <a:pt x="87" y="156"/>
                  </a:cubicBezTo>
                  <a:cubicBezTo>
                    <a:pt x="90" y="156"/>
                    <a:pt x="93" y="157"/>
                    <a:pt x="97" y="157"/>
                  </a:cubicBezTo>
                  <a:cubicBezTo>
                    <a:pt x="105" y="158"/>
                    <a:pt x="113" y="159"/>
                    <a:pt x="122" y="160"/>
                  </a:cubicBezTo>
                  <a:cubicBezTo>
                    <a:pt x="126" y="161"/>
                    <a:pt x="130" y="161"/>
                    <a:pt x="134" y="162"/>
                  </a:cubicBezTo>
                  <a:moveTo>
                    <a:pt x="76" y="154"/>
                  </a:moveTo>
                  <a:cubicBezTo>
                    <a:pt x="54" y="151"/>
                    <a:pt x="32" y="146"/>
                    <a:pt x="10" y="139"/>
                  </a:cubicBezTo>
                  <a:cubicBezTo>
                    <a:pt x="9" y="133"/>
                    <a:pt x="8" y="126"/>
                    <a:pt x="7" y="120"/>
                  </a:cubicBezTo>
                  <a:cubicBezTo>
                    <a:pt x="8" y="126"/>
                    <a:pt x="9" y="133"/>
                    <a:pt x="10" y="139"/>
                  </a:cubicBezTo>
                  <a:cubicBezTo>
                    <a:pt x="15" y="140"/>
                    <a:pt x="19" y="142"/>
                    <a:pt x="24" y="143"/>
                  </a:cubicBezTo>
                  <a:cubicBezTo>
                    <a:pt x="28" y="144"/>
                    <a:pt x="32" y="145"/>
                    <a:pt x="35" y="146"/>
                  </a:cubicBezTo>
                  <a:cubicBezTo>
                    <a:pt x="40" y="147"/>
                    <a:pt x="45" y="148"/>
                    <a:pt x="50" y="150"/>
                  </a:cubicBezTo>
                  <a:cubicBezTo>
                    <a:pt x="57" y="151"/>
                    <a:pt x="64" y="152"/>
                    <a:pt x="72" y="154"/>
                  </a:cubicBezTo>
                  <a:cubicBezTo>
                    <a:pt x="73" y="154"/>
                    <a:pt x="75" y="154"/>
                    <a:pt x="76" y="154"/>
                  </a:cubicBezTo>
                  <a:moveTo>
                    <a:pt x="7" y="119"/>
                  </a:moveTo>
                  <a:cubicBezTo>
                    <a:pt x="6" y="113"/>
                    <a:pt x="5" y="106"/>
                    <a:pt x="5" y="100"/>
                  </a:cubicBezTo>
                  <a:lnTo>
                    <a:pt x="5" y="101"/>
                  </a:lnTo>
                  <a:cubicBezTo>
                    <a:pt x="5" y="107"/>
                    <a:pt x="6" y="113"/>
                    <a:pt x="7" y="119"/>
                  </a:cubicBezTo>
                  <a:close/>
                  <a:moveTo>
                    <a:pt x="5" y="98"/>
                  </a:moveTo>
                  <a:cubicBezTo>
                    <a:pt x="4" y="94"/>
                    <a:pt x="4" y="90"/>
                    <a:pt x="3" y="87"/>
                  </a:cubicBezTo>
                  <a:cubicBezTo>
                    <a:pt x="4" y="91"/>
                    <a:pt x="4" y="94"/>
                    <a:pt x="5" y="98"/>
                  </a:cubicBezTo>
                  <a:close/>
                  <a:moveTo>
                    <a:pt x="3" y="81"/>
                  </a:moveTo>
                  <a:cubicBezTo>
                    <a:pt x="2" y="72"/>
                    <a:pt x="2" y="63"/>
                    <a:pt x="2" y="55"/>
                  </a:cubicBezTo>
                  <a:cubicBezTo>
                    <a:pt x="2" y="59"/>
                    <a:pt x="2" y="63"/>
                    <a:pt x="2" y="67"/>
                  </a:cubicBezTo>
                  <a:cubicBezTo>
                    <a:pt x="2" y="72"/>
                    <a:pt x="3" y="76"/>
                    <a:pt x="3" y="81"/>
                  </a:cubicBezTo>
                  <a:close/>
                  <a:moveTo>
                    <a:pt x="1" y="33"/>
                  </a:moveTo>
                  <a:cubicBezTo>
                    <a:pt x="1" y="22"/>
                    <a:pt x="0" y="11"/>
                    <a:pt x="0" y="0"/>
                  </a:cubicBezTo>
                  <a:cubicBezTo>
                    <a:pt x="0" y="8"/>
                    <a:pt x="1" y="15"/>
                    <a:pt x="1" y="23"/>
                  </a:cubicBezTo>
                  <a:cubicBezTo>
                    <a:pt x="1" y="26"/>
                    <a:pt x="1" y="29"/>
                    <a:pt x="1" y="33"/>
                  </a:cubicBezTo>
                  <a:close/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Freeform 66">
              <a:extLst>
                <a:ext uri="{FF2B5EF4-FFF2-40B4-BE49-F238E27FC236}">
                  <a16:creationId xmlns:a16="http://schemas.microsoft.com/office/drawing/2014/main" id="{E3545616-9C66-4099-A1BB-65FD9F5EE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65825" y="2786062"/>
              <a:ext cx="22225" cy="30163"/>
            </a:xfrm>
            <a:custGeom>
              <a:avLst/>
              <a:gdLst>
                <a:gd name="T0" fmla="*/ 51 w 51"/>
                <a:gd name="T1" fmla="*/ 64 h 64"/>
                <a:gd name="T2" fmla="*/ 51 w 51"/>
                <a:gd name="T3" fmla="*/ 55 h 64"/>
                <a:gd name="T4" fmla="*/ 51 w 51"/>
                <a:gd name="T5" fmla="*/ 64 h 64"/>
                <a:gd name="T6" fmla="*/ 50 w 51"/>
                <a:gd name="T7" fmla="*/ 45 h 64"/>
                <a:gd name="T8" fmla="*/ 50 w 51"/>
                <a:gd name="T9" fmla="*/ 33 h 64"/>
                <a:gd name="T10" fmla="*/ 50 w 51"/>
                <a:gd name="T11" fmla="*/ 45 h 64"/>
                <a:gd name="T12" fmla="*/ 9 w 51"/>
                <a:gd name="T13" fmla="*/ 3 h 64"/>
                <a:gd name="T14" fmla="*/ 0 w 51"/>
                <a:gd name="T15" fmla="*/ 0 h 64"/>
                <a:gd name="T16" fmla="*/ 9 w 51"/>
                <a:gd name="T17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64">
                  <a:moveTo>
                    <a:pt x="51" y="64"/>
                  </a:moveTo>
                  <a:cubicBezTo>
                    <a:pt x="51" y="61"/>
                    <a:pt x="51" y="58"/>
                    <a:pt x="51" y="55"/>
                  </a:cubicBezTo>
                  <a:cubicBezTo>
                    <a:pt x="51" y="58"/>
                    <a:pt x="51" y="61"/>
                    <a:pt x="51" y="64"/>
                  </a:cubicBezTo>
                  <a:close/>
                  <a:moveTo>
                    <a:pt x="50" y="45"/>
                  </a:moveTo>
                  <a:cubicBezTo>
                    <a:pt x="50" y="41"/>
                    <a:pt x="50" y="37"/>
                    <a:pt x="50" y="33"/>
                  </a:cubicBezTo>
                  <a:cubicBezTo>
                    <a:pt x="50" y="37"/>
                    <a:pt x="50" y="41"/>
                    <a:pt x="50" y="45"/>
                  </a:cubicBezTo>
                  <a:close/>
                  <a:moveTo>
                    <a:pt x="9" y="3"/>
                  </a:moveTo>
                  <a:cubicBezTo>
                    <a:pt x="6" y="2"/>
                    <a:pt x="3" y="1"/>
                    <a:pt x="0" y="0"/>
                  </a:cubicBezTo>
                  <a:cubicBezTo>
                    <a:pt x="3" y="1"/>
                    <a:pt x="6" y="2"/>
                    <a:pt x="9" y="3"/>
                  </a:cubicBezTo>
                  <a:close/>
                </a:path>
              </a:pathLst>
            </a:custGeom>
            <a:solidFill>
              <a:srgbClr val="545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Freeform 67">
              <a:extLst>
                <a:ext uri="{FF2B5EF4-FFF2-40B4-BE49-F238E27FC236}">
                  <a16:creationId xmlns:a16="http://schemas.microsoft.com/office/drawing/2014/main" id="{AE7D2BCB-E3B2-42BA-BF1E-B673CAF59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78525" y="2590800"/>
              <a:ext cx="136525" cy="193675"/>
            </a:xfrm>
            <a:custGeom>
              <a:avLst/>
              <a:gdLst>
                <a:gd name="T0" fmla="*/ 10 w 302"/>
                <a:gd name="T1" fmla="*/ 426 h 426"/>
                <a:gd name="T2" fmla="*/ 0 w 302"/>
                <a:gd name="T3" fmla="*/ 424 h 426"/>
                <a:gd name="T4" fmla="*/ 10 w 302"/>
                <a:gd name="T5" fmla="*/ 426 h 426"/>
                <a:gd name="T6" fmla="*/ 286 w 302"/>
                <a:gd name="T7" fmla="*/ 207 h 426"/>
                <a:gd name="T8" fmla="*/ 286 w 302"/>
                <a:gd name="T9" fmla="*/ 207 h 426"/>
                <a:gd name="T10" fmla="*/ 192 w 302"/>
                <a:gd name="T11" fmla="*/ 54 h 426"/>
                <a:gd name="T12" fmla="*/ 200 w 302"/>
                <a:gd name="T13" fmla="*/ 0 h 426"/>
                <a:gd name="T14" fmla="*/ 200 w 302"/>
                <a:gd name="T15" fmla="*/ 0 h 426"/>
                <a:gd name="T16" fmla="*/ 302 w 302"/>
                <a:gd name="T17" fmla="*/ 30 h 426"/>
                <a:gd name="T18" fmla="*/ 302 w 302"/>
                <a:gd name="T19" fmla="*/ 30 h 426"/>
                <a:gd name="T20" fmla="*/ 286 w 302"/>
                <a:gd name="T21" fmla="*/ 20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2" h="426">
                  <a:moveTo>
                    <a:pt x="10" y="426"/>
                  </a:moveTo>
                  <a:cubicBezTo>
                    <a:pt x="7" y="426"/>
                    <a:pt x="4" y="425"/>
                    <a:pt x="0" y="424"/>
                  </a:cubicBezTo>
                  <a:cubicBezTo>
                    <a:pt x="4" y="425"/>
                    <a:pt x="7" y="425"/>
                    <a:pt x="10" y="426"/>
                  </a:cubicBezTo>
                  <a:close/>
                  <a:moveTo>
                    <a:pt x="286" y="207"/>
                  </a:moveTo>
                  <a:cubicBezTo>
                    <a:pt x="286" y="207"/>
                    <a:pt x="286" y="207"/>
                    <a:pt x="286" y="207"/>
                  </a:cubicBezTo>
                  <a:cubicBezTo>
                    <a:pt x="230" y="179"/>
                    <a:pt x="192" y="121"/>
                    <a:pt x="192" y="54"/>
                  </a:cubicBezTo>
                  <a:cubicBezTo>
                    <a:pt x="192" y="35"/>
                    <a:pt x="195" y="17"/>
                    <a:pt x="200" y="0"/>
                  </a:cubicBezTo>
                  <a:lnTo>
                    <a:pt x="200" y="0"/>
                  </a:lnTo>
                  <a:cubicBezTo>
                    <a:pt x="225" y="8"/>
                    <a:pt x="259" y="18"/>
                    <a:pt x="302" y="30"/>
                  </a:cubicBezTo>
                  <a:cubicBezTo>
                    <a:pt x="302" y="30"/>
                    <a:pt x="302" y="30"/>
                    <a:pt x="302" y="30"/>
                  </a:cubicBezTo>
                  <a:lnTo>
                    <a:pt x="286" y="207"/>
                  </a:lnTo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Freeform 68">
              <a:extLst>
                <a:ext uri="{FF2B5EF4-FFF2-40B4-BE49-F238E27FC236}">
                  <a16:creationId xmlns:a16="http://schemas.microsoft.com/office/drawing/2014/main" id="{067727B0-3806-41FE-B7CC-9575B0626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2175" y="2551112"/>
              <a:ext cx="122238" cy="177800"/>
            </a:xfrm>
            <a:custGeom>
              <a:avLst/>
              <a:gdLst>
                <a:gd name="T0" fmla="*/ 262 w 271"/>
                <a:gd name="T1" fmla="*/ 390 h 390"/>
                <a:gd name="T2" fmla="*/ 262 w 271"/>
                <a:gd name="T3" fmla="*/ 390 h 390"/>
                <a:gd name="T4" fmla="*/ 135 w 271"/>
                <a:gd name="T5" fmla="*/ 368 h 390"/>
                <a:gd name="T6" fmla="*/ 18 w 271"/>
                <a:gd name="T7" fmla="*/ 331 h 390"/>
                <a:gd name="T8" fmla="*/ 0 w 271"/>
                <a:gd name="T9" fmla="*/ 323 h 390"/>
                <a:gd name="T10" fmla="*/ 30 w 271"/>
                <a:gd name="T11" fmla="*/ 0 h 390"/>
                <a:gd name="T12" fmla="*/ 54 w 271"/>
                <a:gd name="T13" fmla="*/ 20 h 390"/>
                <a:gd name="T14" fmla="*/ 153 w 271"/>
                <a:gd name="T15" fmla="*/ 75 h 390"/>
                <a:gd name="T16" fmla="*/ 161 w 271"/>
                <a:gd name="T17" fmla="*/ 78 h 390"/>
                <a:gd name="T18" fmla="*/ 185 w 271"/>
                <a:gd name="T19" fmla="*/ 86 h 390"/>
                <a:gd name="T20" fmla="*/ 177 w 271"/>
                <a:gd name="T21" fmla="*/ 140 h 390"/>
                <a:gd name="T22" fmla="*/ 271 w 271"/>
                <a:gd name="T23" fmla="*/ 293 h 390"/>
                <a:gd name="T24" fmla="*/ 271 w 271"/>
                <a:gd name="T25" fmla="*/ 293 h 390"/>
                <a:gd name="T26" fmla="*/ 262 w 271"/>
                <a:gd name="T2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390">
                  <a:moveTo>
                    <a:pt x="262" y="390"/>
                  </a:moveTo>
                  <a:lnTo>
                    <a:pt x="262" y="390"/>
                  </a:lnTo>
                  <a:cubicBezTo>
                    <a:pt x="219" y="386"/>
                    <a:pt x="176" y="378"/>
                    <a:pt x="135" y="368"/>
                  </a:cubicBezTo>
                  <a:cubicBezTo>
                    <a:pt x="95" y="358"/>
                    <a:pt x="56" y="346"/>
                    <a:pt x="18" y="331"/>
                  </a:cubicBezTo>
                  <a:cubicBezTo>
                    <a:pt x="12" y="328"/>
                    <a:pt x="6" y="326"/>
                    <a:pt x="0" y="323"/>
                  </a:cubicBezTo>
                  <a:lnTo>
                    <a:pt x="30" y="0"/>
                  </a:lnTo>
                  <a:cubicBezTo>
                    <a:pt x="38" y="7"/>
                    <a:pt x="46" y="13"/>
                    <a:pt x="54" y="20"/>
                  </a:cubicBezTo>
                  <a:cubicBezTo>
                    <a:pt x="85" y="44"/>
                    <a:pt x="118" y="62"/>
                    <a:pt x="153" y="75"/>
                  </a:cubicBezTo>
                  <a:cubicBezTo>
                    <a:pt x="156" y="76"/>
                    <a:pt x="158" y="77"/>
                    <a:pt x="161" y="78"/>
                  </a:cubicBezTo>
                  <a:cubicBezTo>
                    <a:pt x="168" y="80"/>
                    <a:pt x="176" y="83"/>
                    <a:pt x="185" y="86"/>
                  </a:cubicBezTo>
                  <a:cubicBezTo>
                    <a:pt x="180" y="103"/>
                    <a:pt x="177" y="121"/>
                    <a:pt x="177" y="140"/>
                  </a:cubicBezTo>
                  <a:cubicBezTo>
                    <a:pt x="177" y="207"/>
                    <a:pt x="215" y="265"/>
                    <a:pt x="271" y="293"/>
                  </a:cubicBezTo>
                  <a:cubicBezTo>
                    <a:pt x="271" y="293"/>
                    <a:pt x="271" y="293"/>
                    <a:pt x="271" y="293"/>
                  </a:cubicBezTo>
                  <a:lnTo>
                    <a:pt x="262" y="390"/>
                  </a:lnTo>
                </a:path>
              </a:pathLst>
            </a:custGeom>
            <a:solidFill>
              <a:srgbClr val="BDB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Freeform 69">
              <a:extLst>
                <a:ext uri="{FF2B5EF4-FFF2-40B4-BE49-F238E27FC236}">
                  <a16:creationId xmlns:a16="http://schemas.microsoft.com/office/drawing/2014/main" id="{E6DA8DEE-CD47-40CF-B388-9A1318BB9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0113" y="2698750"/>
              <a:ext cx="125413" cy="204788"/>
            </a:xfrm>
            <a:custGeom>
              <a:avLst/>
              <a:gdLst>
                <a:gd name="T0" fmla="*/ 242 w 278"/>
                <a:gd name="T1" fmla="*/ 448 h 448"/>
                <a:gd name="T2" fmla="*/ 242 w 278"/>
                <a:gd name="T3" fmla="*/ 448 h 448"/>
                <a:gd name="T4" fmla="*/ 215 w 278"/>
                <a:gd name="T5" fmla="*/ 445 h 448"/>
                <a:gd name="T6" fmla="*/ 203 w 278"/>
                <a:gd name="T7" fmla="*/ 443 h 448"/>
                <a:gd name="T8" fmla="*/ 178 w 278"/>
                <a:gd name="T9" fmla="*/ 440 h 448"/>
                <a:gd name="T10" fmla="*/ 168 w 278"/>
                <a:gd name="T11" fmla="*/ 439 h 448"/>
                <a:gd name="T12" fmla="*/ 157 w 278"/>
                <a:gd name="T13" fmla="*/ 437 h 448"/>
                <a:gd name="T14" fmla="*/ 153 w 278"/>
                <a:gd name="T15" fmla="*/ 437 h 448"/>
                <a:gd name="T16" fmla="*/ 131 w 278"/>
                <a:gd name="T17" fmla="*/ 433 h 448"/>
                <a:gd name="T18" fmla="*/ 116 w 278"/>
                <a:gd name="T19" fmla="*/ 429 h 448"/>
                <a:gd name="T20" fmla="*/ 105 w 278"/>
                <a:gd name="T21" fmla="*/ 426 h 448"/>
                <a:gd name="T22" fmla="*/ 91 w 278"/>
                <a:gd name="T23" fmla="*/ 422 h 448"/>
                <a:gd name="T24" fmla="*/ 88 w 278"/>
                <a:gd name="T25" fmla="*/ 403 h 448"/>
                <a:gd name="T26" fmla="*/ 88 w 278"/>
                <a:gd name="T27" fmla="*/ 402 h 448"/>
                <a:gd name="T28" fmla="*/ 86 w 278"/>
                <a:gd name="T29" fmla="*/ 384 h 448"/>
                <a:gd name="T30" fmla="*/ 86 w 278"/>
                <a:gd name="T31" fmla="*/ 383 h 448"/>
                <a:gd name="T32" fmla="*/ 86 w 278"/>
                <a:gd name="T33" fmla="*/ 381 h 448"/>
                <a:gd name="T34" fmla="*/ 84 w 278"/>
                <a:gd name="T35" fmla="*/ 370 h 448"/>
                <a:gd name="T36" fmla="*/ 84 w 278"/>
                <a:gd name="T37" fmla="*/ 364 h 448"/>
                <a:gd name="T38" fmla="*/ 83 w 278"/>
                <a:gd name="T39" fmla="*/ 350 h 448"/>
                <a:gd name="T40" fmla="*/ 83 w 278"/>
                <a:gd name="T41" fmla="*/ 338 h 448"/>
                <a:gd name="T42" fmla="*/ 82 w 278"/>
                <a:gd name="T43" fmla="*/ 316 h 448"/>
                <a:gd name="T44" fmla="*/ 82 w 278"/>
                <a:gd name="T45" fmla="*/ 306 h 448"/>
                <a:gd name="T46" fmla="*/ 81 w 278"/>
                <a:gd name="T47" fmla="*/ 283 h 448"/>
                <a:gd name="T48" fmla="*/ 81 w 278"/>
                <a:gd name="T49" fmla="*/ 258 h 448"/>
                <a:gd name="T50" fmla="*/ 81 w 278"/>
                <a:gd name="T51" fmla="*/ 249 h 448"/>
                <a:gd name="T52" fmla="*/ 80 w 278"/>
                <a:gd name="T53" fmla="*/ 239 h 448"/>
                <a:gd name="T54" fmla="*/ 80 w 278"/>
                <a:gd name="T55" fmla="*/ 227 h 448"/>
                <a:gd name="T56" fmla="*/ 79 w 278"/>
                <a:gd name="T57" fmla="*/ 215 h 448"/>
                <a:gd name="T58" fmla="*/ 79 w 278"/>
                <a:gd name="T59" fmla="*/ 215 h 448"/>
                <a:gd name="T60" fmla="*/ 79 w 278"/>
                <a:gd name="T61" fmla="*/ 215 h 448"/>
                <a:gd name="T62" fmla="*/ 39 w 278"/>
                <a:gd name="T63" fmla="*/ 197 h 448"/>
                <a:gd name="T64" fmla="*/ 30 w 278"/>
                <a:gd name="T65" fmla="*/ 194 h 448"/>
                <a:gd name="T66" fmla="*/ 11 w 278"/>
                <a:gd name="T67" fmla="*/ 189 h 448"/>
                <a:gd name="T68" fmla="*/ 1 w 278"/>
                <a:gd name="T69" fmla="*/ 187 h 448"/>
                <a:gd name="T70" fmla="*/ 0 w 278"/>
                <a:gd name="T71" fmla="*/ 187 h 448"/>
                <a:gd name="T72" fmla="*/ 0 w 278"/>
                <a:gd name="T73" fmla="*/ 187 h 448"/>
                <a:gd name="T74" fmla="*/ 16 w 278"/>
                <a:gd name="T75" fmla="*/ 0 h 448"/>
                <a:gd name="T76" fmla="*/ 34 w 278"/>
                <a:gd name="T77" fmla="*/ 8 h 448"/>
                <a:gd name="T78" fmla="*/ 151 w 278"/>
                <a:gd name="T79" fmla="*/ 45 h 448"/>
                <a:gd name="T80" fmla="*/ 278 w 278"/>
                <a:gd name="T81" fmla="*/ 67 h 448"/>
                <a:gd name="T82" fmla="*/ 278 w 278"/>
                <a:gd name="T83" fmla="*/ 67 h 448"/>
                <a:gd name="T84" fmla="*/ 244 w 278"/>
                <a:gd name="T85" fmla="*/ 443 h 448"/>
                <a:gd name="T86" fmla="*/ 244 w 278"/>
                <a:gd name="T87" fmla="*/ 443 h 448"/>
                <a:gd name="T88" fmla="*/ 242 w 278"/>
                <a:gd name="T89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8" h="448">
                  <a:moveTo>
                    <a:pt x="242" y="448"/>
                  </a:moveTo>
                  <a:lnTo>
                    <a:pt x="242" y="448"/>
                  </a:lnTo>
                  <a:cubicBezTo>
                    <a:pt x="233" y="447"/>
                    <a:pt x="224" y="446"/>
                    <a:pt x="215" y="445"/>
                  </a:cubicBezTo>
                  <a:cubicBezTo>
                    <a:pt x="211" y="444"/>
                    <a:pt x="207" y="444"/>
                    <a:pt x="203" y="443"/>
                  </a:cubicBezTo>
                  <a:cubicBezTo>
                    <a:pt x="194" y="442"/>
                    <a:pt x="186" y="441"/>
                    <a:pt x="178" y="440"/>
                  </a:cubicBezTo>
                  <a:cubicBezTo>
                    <a:pt x="174" y="440"/>
                    <a:pt x="171" y="439"/>
                    <a:pt x="168" y="439"/>
                  </a:cubicBezTo>
                  <a:cubicBezTo>
                    <a:pt x="164" y="438"/>
                    <a:pt x="160" y="438"/>
                    <a:pt x="157" y="437"/>
                  </a:cubicBezTo>
                  <a:cubicBezTo>
                    <a:pt x="156" y="437"/>
                    <a:pt x="154" y="437"/>
                    <a:pt x="153" y="437"/>
                  </a:cubicBezTo>
                  <a:cubicBezTo>
                    <a:pt x="145" y="435"/>
                    <a:pt x="138" y="434"/>
                    <a:pt x="131" y="433"/>
                  </a:cubicBezTo>
                  <a:cubicBezTo>
                    <a:pt x="126" y="431"/>
                    <a:pt x="121" y="430"/>
                    <a:pt x="116" y="429"/>
                  </a:cubicBezTo>
                  <a:cubicBezTo>
                    <a:pt x="113" y="428"/>
                    <a:pt x="109" y="427"/>
                    <a:pt x="105" y="426"/>
                  </a:cubicBezTo>
                  <a:cubicBezTo>
                    <a:pt x="100" y="425"/>
                    <a:pt x="96" y="423"/>
                    <a:pt x="91" y="422"/>
                  </a:cubicBezTo>
                  <a:cubicBezTo>
                    <a:pt x="90" y="416"/>
                    <a:pt x="89" y="409"/>
                    <a:pt x="88" y="403"/>
                  </a:cubicBezTo>
                  <a:cubicBezTo>
                    <a:pt x="88" y="403"/>
                    <a:pt x="88" y="402"/>
                    <a:pt x="88" y="402"/>
                  </a:cubicBezTo>
                  <a:cubicBezTo>
                    <a:pt x="87" y="396"/>
                    <a:pt x="86" y="390"/>
                    <a:pt x="86" y="384"/>
                  </a:cubicBezTo>
                  <a:lnTo>
                    <a:pt x="86" y="383"/>
                  </a:lnTo>
                  <a:cubicBezTo>
                    <a:pt x="86" y="382"/>
                    <a:pt x="86" y="382"/>
                    <a:pt x="86" y="381"/>
                  </a:cubicBezTo>
                  <a:cubicBezTo>
                    <a:pt x="85" y="377"/>
                    <a:pt x="85" y="374"/>
                    <a:pt x="84" y="370"/>
                  </a:cubicBezTo>
                  <a:cubicBezTo>
                    <a:pt x="84" y="368"/>
                    <a:pt x="84" y="366"/>
                    <a:pt x="84" y="364"/>
                  </a:cubicBezTo>
                  <a:cubicBezTo>
                    <a:pt x="84" y="359"/>
                    <a:pt x="83" y="355"/>
                    <a:pt x="83" y="350"/>
                  </a:cubicBezTo>
                  <a:cubicBezTo>
                    <a:pt x="83" y="346"/>
                    <a:pt x="83" y="342"/>
                    <a:pt x="83" y="338"/>
                  </a:cubicBezTo>
                  <a:cubicBezTo>
                    <a:pt x="82" y="330"/>
                    <a:pt x="82" y="323"/>
                    <a:pt x="82" y="316"/>
                  </a:cubicBezTo>
                  <a:cubicBezTo>
                    <a:pt x="82" y="312"/>
                    <a:pt x="82" y="309"/>
                    <a:pt x="82" y="306"/>
                  </a:cubicBezTo>
                  <a:cubicBezTo>
                    <a:pt x="82" y="298"/>
                    <a:pt x="81" y="291"/>
                    <a:pt x="81" y="283"/>
                  </a:cubicBezTo>
                  <a:cubicBezTo>
                    <a:pt x="81" y="274"/>
                    <a:pt x="81" y="266"/>
                    <a:pt x="81" y="258"/>
                  </a:cubicBezTo>
                  <a:cubicBezTo>
                    <a:pt x="81" y="255"/>
                    <a:pt x="81" y="252"/>
                    <a:pt x="81" y="249"/>
                  </a:cubicBezTo>
                  <a:cubicBezTo>
                    <a:pt x="81" y="245"/>
                    <a:pt x="81" y="242"/>
                    <a:pt x="80" y="239"/>
                  </a:cubicBezTo>
                  <a:cubicBezTo>
                    <a:pt x="80" y="235"/>
                    <a:pt x="80" y="231"/>
                    <a:pt x="80" y="227"/>
                  </a:cubicBezTo>
                  <a:cubicBezTo>
                    <a:pt x="80" y="223"/>
                    <a:pt x="80" y="219"/>
                    <a:pt x="79" y="215"/>
                  </a:cubicBezTo>
                  <a:lnTo>
                    <a:pt x="79" y="215"/>
                  </a:lnTo>
                  <a:lnTo>
                    <a:pt x="79" y="215"/>
                  </a:lnTo>
                  <a:cubicBezTo>
                    <a:pt x="66" y="208"/>
                    <a:pt x="52" y="202"/>
                    <a:pt x="39" y="197"/>
                  </a:cubicBezTo>
                  <a:cubicBezTo>
                    <a:pt x="36" y="196"/>
                    <a:pt x="33" y="195"/>
                    <a:pt x="30" y="194"/>
                  </a:cubicBezTo>
                  <a:cubicBezTo>
                    <a:pt x="24" y="193"/>
                    <a:pt x="18" y="191"/>
                    <a:pt x="11" y="189"/>
                  </a:cubicBezTo>
                  <a:cubicBezTo>
                    <a:pt x="8" y="188"/>
                    <a:pt x="5" y="188"/>
                    <a:pt x="1" y="187"/>
                  </a:cubicBezTo>
                  <a:cubicBezTo>
                    <a:pt x="1" y="187"/>
                    <a:pt x="0" y="187"/>
                    <a:pt x="0" y="187"/>
                  </a:cubicBezTo>
                  <a:lnTo>
                    <a:pt x="0" y="187"/>
                  </a:lnTo>
                  <a:lnTo>
                    <a:pt x="16" y="0"/>
                  </a:lnTo>
                  <a:cubicBezTo>
                    <a:pt x="22" y="3"/>
                    <a:pt x="28" y="5"/>
                    <a:pt x="34" y="8"/>
                  </a:cubicBezTo>
                  <a:cubicBezTo>
                    <a:pt x="72" y="23"/>
                    <a:pt x="111" y="35"/>
                    <a:pt x="151" y="45"/>
                  </a:cubicBezTo>
                  <a:cubicBezTo>
                    <a:pt x="192" y="55"/>
                    <a:pt x="235" y="63"/>
                    <a:pt x="278" y="67"/>
                  </a:cubicBezTo>
                  <a:lnTo>
                    <a:pt x="278" y="67"/>
                  </a:lnTo>
                  <a:lnTo>
                    <a:pt x="244" y="443"/>
                  </a:lnTo>
                  <a:lnTo>
                    <a:pt x="244" y="443"/>
                  </a:lnTo>
                  <a:cubicBezTo>
                    <a:pt x="243" y="445"/>
                    <a:pt x="243" y="446"/>
                    <a:pt x="242" y="448"/>
                  </a:cubicBezTo>
                </a:path>
              </a:pathLst>
            </a:custGeom>
            <a:solidFill>
              <a:srgbClr val="8E9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Freeform 70">
              <a:extLst>
                <a:ext uri="{FF2B5EF4-FFF2-40B4-BE49-F238E27FC236}">
                  <a16:creationId xmlns:a16="http://schemas.microsoft.com/office/drawing/2014/main" id="{8B7CEC4D-EE82-4497-84D2-1D938CCB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9625" y="2547937"/>
              <a:ext cx="50800" cy="55563"/>
            </a:xfrm>
            <a:custGeom>
              <a:avLst/>
              <a:gdLst>
                <a:gd name="T0" fmla="*/ 102 w 112"/>
                <a:gd name="T1" fmla="*/ 124 h 124"/>
                <a:gd name="T2" fmla="*/ 102 w 112"/>
                <a:gd name="T3" fmla="*/ 124 h 124"/>
                <a:gd name="T4" fmla="*/ 0 w 112"/>
                <a:gd name="T5" fmla="*/ 94 h 124"/>
                <a:gd name="T6" fmla="*/ 0 w 112"/>
                <a:gd name="T7" fmla="*/ 94 h 124"/>
                <a:gd name="T8" fmla="*/ 0 w 112"/>
                <a:gd name="T9" fmla="*/ 94 h 124"/>
                <a:gd name="T10" fmla="*/ 77 w 112"/>
                <a:gd name="T11" fmla="*/ 0 h 124"/>
                <a:gd name="T12" fmla="*/ 112 w 112"/>
                <a:gd name="T13" fmla="*/ 10 h 124"/>
                <a:gd name="T14" fmla="*/ 102 w 112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4">
                  <a:moveTo>
                    <a:pt x="102" y="124"/>
                  </a:moveTo>
                  <a:cubicBezTo>
                    <a:pt x="102" y="124"/>
                    <a:pt x="102" y="124"/>
                    <a:pt x="102" y="124"/>
                  </a:cubicBezTo>
                  <a:cubicBezTo>
                    <a:pt x="59" y="112"/>
                    <a:pt x="25" y="102"/>
                    <a:pt x="0" y="94"/>
                  </a:cubicBezTo>
                  <a:lnTo>
                    <a:pt x="0" y="94"/>
                  </a:lnTo>
                  <a:lnTo>
                    <a:pt x="0" y="94"/>
                  </a:lnTo>
                  <a:cubicBezTo>
                    <a:pt x="14" y="54"/>
                    <a:pt x="41" y="21"/>
                    <a:pt x="77" y="0"/>
                  </a:cubicBezTo>
                  <a:cubicBezTo>
                    <a:pt x="88" y="3"/>
                    <a:pt x="100" y="7"/>
                    <a:pt x="112" y="10"/>
                  </a:cubicBezTo>
                  <a:lnTo>
                    <a:pt x="102" y="124"/>
                  </a:lnTo>
                  <a:close/>
                </a:path>
              </a:pathLst>
            </a:custGeom>
            <a:solidFill>
              <a:srgbClr val="1A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Freeform 71">
              <a:extLst>
                <a:ext uri="{FF2B5EF4-FFF2-40B4-BE49-F238E27FC236}">
                  <a16:creationId xmlns:a16="http://schemas.microsoft.com/office/drawing/2014/main" id="{017BAAF5-38EF-40BD-921A-CE99ECBBB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9475" y="2501900"/>
              <a:ext cx="104775" cy="88900"/>
            </a:xfrm>
            <a:custGeom>
              <a:avLst/>
              <a:gdLst>
                <a:gd name="T0" fmla="*/ 155 w 232"/>
                <a:gd name="T1" fmla="*/ 194 h 194"/>
                <a:gd name="T2" fmla="*/ 131 w 232"/>
                <a:gd name="T3" fmla="*/ 186 h 194"/>
                <a:gd name="T4" fmla="*/ 123 w 232"/>
                <a:gd name="T5" fmla="*/ 183 h 194"/>
                <a:gd name="T6" fmla="*/ 24 w 232"/>
                <a:gd name="T7" fmla="*/ 128 h 194"/>
                <a:gd name="T8" fmla="*/ 0 w 232"/>
                <a:gd name="T9" fmla="*/ 108 h 194"/>
                <a:gd name="T10" fmla="*/ 9 w 232"/>
                <a:gd name="T11" fmla="*/ 0 h 194"/>
                <a:gd name="T12" fmla="*/ 69 w 232"/>
                <a:gd name="T13" fmla="*/ 41 h 194"/>
                <a:gd name="T14" fmla="*/ 69 w 232"/>
                <a:gd name="T15" fmla="*/ 43 h 194"/>
                <a:gd name="T16" fmla="*/ 191 w 232"/>
                <a:gd name="T17" fmla="*/ 88 h 194"/>
                <a:gd name="T18" fmla="*/ 232 w 232"/>
                <a:gd name="T19" fmla="*/ 100 h 194"/>
                <a:gd name="T20" fmla="*/ 155 w 232"/>
                <a:gd name="T21" fmla="*/ 194 h 194"/>
                <a:gd name="T22" fmla="*/ 155 w 232"/>
                <a:gd name="T2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" h="194">
                  <a:moveTo>
                    <a:pt x="155" y="194"/>
                  </a:moveTo>
                  <a:cubicBezTo>
                    <a:pt x="146" y="191"/>
                    <a:pt x="138" y="188"/>
                    <a:pt x="131" y="186"/>
                  </a:cubicBezTo>
                  <a:cubicBezTo>
                    <a:pt x="128" y="185"/>
                    <a:pt x="126" y="184"/>
                    <a:pt x="123" y="183"/>
                  </a:cubicBezTo>
                  <a:cubicBezTo>
                    <a:pt x="88" y="170"/>
                    <a:pt x="55" y="152"/>
                    <a:pt x="24" y="128"/>
                  </a:cubicBezTo>
                  <a:cubicBezTo>
                    <a:pt x="16" y="121"/>
                    <a:pt x="8" y="115"/>
                    <a:pt x="0" y="108"/>
                  </a:cubicBezTo>
                  <a:lnTo>
                    <a:pt x="9" y="0"/>
                  </a:lnTo>
                  <a:cubicBezTo>
                    <a:pt x="28" y="15"/>
                    <a:pt x="48" y="29"/>
                    <a:pt x="69" y="41"/>
                  </a:cubicBezTo>
                  <a:lnTo>
                    <a:pt x="69" y="43"/>
                  </a:lnTo>
                  <a:cubicBezTo>
                    <a:pt x="96" y="63"/>
                    <a:pt x="141" y="78"/>
                    <a:pt x="191" y="88"/>
                  </a:cubicBezTo>
                  <a:cubicBezTo>
                    <a:pt x="203" y="92"/>
                    <a:pt x="217" y="96"/>
                    <a:pt x="232" y="100"/>
                  </a:cubicBezTo>
                  <a:cubicBezTo>
                    <a:pt x="196" y="121"/>
                    <a:pt x="169" y="154"/>
                    <a:pt x="155" y="194"/>
                  </a:cubicBezTo>
                  <a:lnTo>
                    <a:pt x="155" y="194"/>
                  </a:lnTo>
                </a:path>
              </a:pathLst>
            </a:custGeom>
            <a:solidFill>
              <a:srgbClr val="787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Freeform 72">
              <a:extLst>
                <a:ext uri="{FF2B5EF4-FFF2-40B4-BE49-F238E27FC236}">
                  <a16:creationId xmlns:a16="http://schemas.microsoft.com/office/drawing/2014/main" id="{2883524D-3531-4EF6-8571-6581BF86C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0" y="3076575"/>
              <a:ext cx="411163" cy="419100"/>
            </a:xfrm>
            <a:custGeom>
              <a:avLst/>
              <a:gdLst>
                <a:gd name="T0" fmla="*/ 662 w 908"/>
                <a:gd name="T1" fmla="*/ 363 h 920"/>
                <a:gd name="T2" fmla="*/ 636 w 908"/>
                <a:gd name="T3" fmla="*/ 338 h 920"/>
                <a:gd name="T4" fmla="*/ 657 w 908"/>
                <a:gd name="T5" fmla="*/ 223 h 920"/>
                <a:gd name="T6" fmla="*/ 754 w 908"/>
                <a:gd name="T7" fmla="*/ 359 h 920"/>
                <a:gd name="T8" fmla="*/ 341 w 908"/>
                <a:gd name="T9" fmla="*/ 156 h 920"/>
                <a:gd name="T10" fmla="*/ 348 w 908"/>
                <a:gd name="T11" fmla="*/ 131 h 920"/>
                <a:gd name="T12" fmla="*/ 508 w 908"/>
                <a:gd name="T13" fmla="*/ 156 h 920"/>
                <a:gd name="T14" fmla="*/ 454 w 908"/>
                <a:gd name="T15" fmla="*/ 243 h 920"/>
                <a:gd name="T16" fmla="*/ 433 w 908"/>
                <a:gd name="T17" fmla="*/ 248 h 920"/>
                <a:gd name="T18" fmla="*/ 341 w 908"/>
                <a:gd name="T19" fmla="*/ 164 h 920"/>
                <a:gd name="T20" fmla="*/ 91 w 908"/>
                <a:gd name="T21" fmla="*/ 335 h 920"/>
                <a:gd name="T22" fmla="*/ 95 w 908"/>
                <a:gd name="T23" fmla="*/ 318 h 920"/>
                <a:gd name="T24" fmla="*/ 209 w 908"/>
                <a:gd name="T25" fmla="*/ 268 h 920"/>
                <a:gd name="T26" fmla="*/ 229 w 908"/>
                <a:gd name="T27" fmla="*/ 408 h 920"/>
                <a:gd name="T28" fmla="*/ 219 w 908"/>
                <a:gd name="T29" fmla="*/ 415 h 920"/>
                <a:gd name="T30" fmla="*/ 209 w 908"/>
                <a:gd name="T31" fmla="*/ 421 h 920"/>
                <a:gd name="T32" fmla="*/ 91 w 908"/>
                <a:gd name="T33" fmla="*/ 343 h 920"/>
                <a:gd name="T34" fmla="*/ 137 w 908"/>
                <a:gd name="T35" fmla="*/ 700 h 920"/>
                <a:gd name="T36" fmla="*/ 156 w 908"/>
                <a:gd name="T37" fmla="*/ 583 h 920"/>
                <a:gd name="T38" fmla="*/ 243 w 908"/>
                <a:gd name="T39" fmla="*/ 577 h 920"/>
                <a:gd name="T40" fmla="*/ 254 w 908"/>
                <a:gd name="T41" fmla="*/ 719 h 920"/>
                <a:gd name="T42" fmla="*/ 137 w 908"/>
                <a:gd name="T43" fmla="*/ 700 h 920"/>
                <a:gd name="T44" fmla="*/ 403 w 908"/>
                <a:gd name="T45" fmla="*/ 787 h 920"/>
                <a:gd name="T46" fmla="*/ 451 w 908"/>
                <a:gd name="T47" fmla="*/ 702 h 920"/>
                <a:gd name="T48" fmla="*/ 460 w 908"/>
                <a:gd name="T49" fmla="*/ 699 h 920"/>
                <a:gd name="T50" fmla="*/ 478 w 908"/>
                <a:gd name="T51" fmla="*/ 695 h 920"/>
                <a:gd name="T52" fmla="*/ 569 w 908"/>
                <a:gd name="T53" fmla="*/ 770 h 920"/>
                <a:gd name="T54" fmla="*/ 569 w 908"/>
                <a:gd name="T55" fmla="*/ 789 h 920"/>
                <a:gd name="T56" fmla="*/ 563 w 908"/>
                <a:gd name="T57" fmla="*/ 810 h 920"/>
                <a:gd name="T58" fmla="*/ 494 w 908"/>
                <a:gd name="T59" fmla="*/ 862 h 920"/>
                <a:gd name="T60" fmla="*/ 813 w 908"/>
                <a:gd name="T61" fmla="*/ 633 h 920"/>
                <a:gd name="T62" fmla="*/ 668 w 908"/>
                <a:gd name="T63" fmla="*/ 646 h 920"/>
                <a:gd name="T64" fmla="*/ 715 w 908"/>
                <a:gd name="T65" fmla="*/ 517 h 920"/>
                <a:gd name="T66" fmla="*/ 813 w 908"/>
                <a:gd name="T67" fmla="*/ 633 h 920"/>
                <a:gd name="T68" fmla="*/ 410 w 908"/>
                <a:gd name="T69" fmla="*/ 25 h 920"/>
                <a:gd name="T70" fmla="*/ 306 w 908"/>
                <a:gd name="T71" fmla="*/ 48 h 920"/>
                <a:gd name="T72" fmla="*/ 8 w 908"/>
                <a:gd name="T73" fmla="*/ 516 h 920"/>
                <a:gd name="T74" fmla="*/ 107 w 908"/>
                <a:gd name="T75" fmla="*/ 755 h 920"/>
                <a:gd name="T76" fmla="*/ 443 w 908"/>
                <a:gd name="T77" fmla="*/ 920 h 920"/>
                <a:gd name="T78" fmla="*/ 515 w 908"/>
                <a:gd name="T79" fmla="*/ 916 h 920"/>
                <a:gd name="T80" fmla="*/ 878 w 908"/>
                <a:gd name="T81" fmla="*/ 62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8" h="920">
                  <a:moveTo>
                    <a:pt x="663" y="363"/>
                  </a:moveTo>
                  <a:lnTo>
                    <a:pt x="662" y="363"/>
                  </a:lnTo>
                  <a:cubicBezTo>
                    <a:pt x="652" y="357"/>
                    <a:pt x="644" y="350"/>
                    <a:pt x="638" y="340"/>
                  </a:cubicBezTo>
                  <a:lnTo>
                    <a:pt x="636" y="338"/>
                  </a:lnTo>
                  <a:lnTo>
                    <a:pt x="636" y="338"/>
                  </a:lnTo>
                  <a:cubicBezTo>
                    <a:pt x="611" y="300"/>
                    <a:pt x="620" y="250"/>
                    <a:pt x="657" y="223"/>
                  </a:cubicBezTo>
                  <a:cubicBezTo>
                    <a:pt x="694" y="196"/>
                    <a:pt x="747" y="205"/>
                    <a:pt x="774" y="243"/>
                  </a:cubicBezTo>
                  <a:cubicBezTo>
                    <a:pt x="801" y="280"/>
                    <a:pt x="792" y="332"/>
                    <a:pt x="754" y="359"/>
                  </a:cubicBezTo>
                  <a:cubicBezTo>
                    <a:pt x="727" y="379"/>
                    <a:pt x="690" y="380"/>
                    <a:pt x="663" y="363"/>
                  </a:cubicBezTo>
                  <a:close/>
                  <a:moveTo>
                    <a:pt x="341" y="156"/>
                  </a:moveTo>
                  <a:cubicBezTo>
                    <a:pt x="342" y="151"/>
                    <a:pt x="343" y="145"/>
                    <a:pt x="344" y="140"/>
                  </a:cubicBezTo>
                  <a:cubicBezTo>
                    <a:pt x="345" y="137"/>
                    <a:pt x="347" y="134"/>
                    <a:pt x="348" y="131"/>
                  </a:cubicBezTo>
                  <a:cubicBezTo>
                    <a:pt x="359" y="104"/>
                    <a:pt x="385" y="84"/>
                    <a:pt x="416" y="81"/>
                  </a:cubicBezTo>
                  <a:cubicBezTo>
                    <a:pt x="462" y="77"/>
                    <a:pt x="503" y="110"/>
                    <a:pt x="508" y="156"/>
                  </a:cubicBezTo>
                  <a:cubicBezTo>
                    <a:pt x="511" y="192"/>
                    <a:pt x="492" y="225"/>
                    <a:pt x="462" y="239"/>
                  </a:cubicBezTo>
                  <a:cubicBezTo>
                    <a:pt x="459" y="241"/>
                    <a:pt x="456" y="242"/>
                    <a:pt x="454" y="243"/>
                  </a:cubicBezTo>
                  <a:cubicBezTo>
                    <a:pt x="451" y="244"/>
                    <a:pt x="449" y="244"/>
                    <a:pt x="447" y="245"/>
                  </a:cubicBezTo>
                  <a:cubicBezTo>
                    <a:pt x="442" y="246"/>
                    <a:pt x="438" y="247"/>
                    <a:pt x="433" y="248"/>
                  </a:cubicBezTo>
                  <a:cubicBezTo>
                    <a:pt x="387" y="252"/>
                    <a:pt x="346" y="219"/>
                    <a:pt x="341" y="173"/>
                  </a:cubicBezTo>
                  <a:cubicBezTo>
                    <a:pt x="341" y="170"/>
                    <a:pt x="341" y="167"/>
                    <a:pt x="341" y="164"/>
                  </a:cubicBezTo>
                  <a:cubicBezTo>
                    <a:pt x="341" y="162"/>
                    <a:pt x="341" y="159"/>
                    <a:pt x="341" y="156"/>
                  </a:cubicBezTo>
                  <a:close/>
                  <a:moveTo>
                    <a:pt x="91" y="335"/>
                  </a:moveTo>
                  <a:cubicBezTo>
                    <a:pt x="91" y="332"/>
                    <a:pt x="92" y="330"/>
                    <a:pt x="92" y="327"/>
                  </a:cubicBezTo>
                  <a:cubicBezTo>
                    <a:pt x="93" y="324"/>
                    <a:pt x="94" y="321"/>
                    <a:pt x="95" y="318"/>
                  </a:cubicBezTo>
                  <a:cubicBezTo>
                    <a:pt x="95" y="316"/>
                    <a:pt x="97" y="313"/>
                    <a:pt x="98" y="310"/>
                  </a:cubicBezTo>
                  <a:cubicBezTo>
                    <a:pt x="117" y="268"/>
                    <a:pt x="166" y="249"/>
                    <a:pt x="209" y="268"/>
                  </a:cubicBezTo>
                  <a:cubicBezTo>
                    <a:pt x="251" y="287"/>
                    <a:pt x="269" y="337"/>
                    <a:pt x="250" y="379"/>
                  </a:cubicBezTo>
                  <a:cubicBezTo>
                    <a:pt x="245" y="391"/>
                    <a:pt x="238" y="400"/>
                    <a:pt x="229" y="408"/>
                  </a:cubicBezTo>
                  <a:cubicBezTo>
                    <a:pt x="226" y="411"/>
                    <a:pt x="222" y="413"/>
                    <a:pt x="219" y="415"/>
                  </a:cubicBezTo>
                  <a:lnTo>
                    <a:pt x="219" y="415"/>
                  </a:lnTo>
                  <a:cubicBezTo>
                    <a:pt x="216" y="417"/>
                    <a:pt x="212" y="419"/>
                    <a:pt x="209" y="421"/>
                  </a:cubicBezTo>
                  <a:lnTo>
                    <a:pt x="209" y="421"/>
                  </a:lnTo>
                  <a:cubicBezTo>
                    <a:pt x="187" y="430"/>
                    <a:pt x="162" y="431"/>
                    <a:pt x="140" y="421"/>
                  </a:cubicBezTo>
                  <a:cubicBezTo>
                    <a:pt x="108" y="406"/>
                    <a:pt x="90" y="375"/>
                    <a:pt x="91" y="343"/>
                  </a:cubicBezTo>
                  <a:cubicBezTo>
                    <a:pt x="91" y="340"/>
                    <a:pt x="91" y="338"/>
                    <a:pt x="91" y="335"/>
                  </a:cubicBezTo>
                  <a:moveTo>
                    <a:pt x="137" y="700"/>
                  </a:moveTo>
                  <a:cubicBezTo>
                    <a:pt x="135" y="698"/>
                    <a:pt x="133" y="695"/>
                    <a:pt x="132" y="693"/>
                  </a:cubicBezTo>
                  <a:cubicBezTo>
                    <a:pt x="111" y="656"/>
                    <a:pt x="121" y="609"/>
                    <a:pt x="156" y="583"/>
                  </a:cubicBezTo>
                  <a:cubicBezTo>
                    <a:pt x="164" y="578"/>
                    <a:pt x="173" y="573"/>
                    <a:pt x="182" y="571"/>
                  </a:cubicBezTo>
                  <a:cubicBezTo>
                    <a:pt x="202" y="565"/>
                    <a:pt x="224" y="567"/>
                    <a:pt x="243" y="577"/>
                  </a:cubicBezTo>
                  <a:cubicBezTo>
                    <a:pt x="254" y="583"/>
                    <a:pt x="265" y="591"/>
                    <a:pt x="273" y="603"/>
                  </a:cubicBezTo>
                  <a:cubicBezTo>
                    <a:pt x="300" y="640"/>
                    <a:pt x="291" y="692"/>
                    <a:pt x="254" y="719"/>
                  </a:cubicBezTo>
                  <a:cubicBezTo>
                    <a:pt x="231" y="735"/>
                    <a:pt x="204" y="739"/>
                    <a:pt x="180" y="731"/>
                  </a:cubicBezTo>
                  <a:cubicBezTo>
                    <a:pt x="163" y="726"/>
                    <a:pt x="148" y="716"/>
                    <a:pt x="137" y="700"/>
                  </a:cubicBezTo>
                  <a:moveTo>
                    <a:pt x="477" y="861"/>
                  </a:moveTo>
                  <a:cubicBezTo>
                    <a:pt x="438" y="857"/>
                    <a:pt x="406" y="827"/>
                    <a:pt x="403" y="787"/>
                  </a:cubicBezTo>
                  <a:cubicBezTo>
                    <a:pt x="399" y="753"/>
                    <a:pt x="416" y="722"/>
                    <a:pt x="444" y="706"/>
                  </a:cubicBezTo>
                  <a:cubicBezTo>
                    <a:pt x="447" y="704"/>
                    <a:pt x="449" y="703"/>
                    <a:pt x="451" y="702"/>
                  </a:cubicBezTo>
                  <a:lnTo>
                    <a:pt x="453" y="702"/>
                  </a:lnTo>
                  <a:cubicBezTo>
                    <a:pt x="455" y="700"/>
                    <a:pt x="457" y="699"/>
                    <a:pt x="460" y="699"/>
                  </a:cubicBezTo>
                  <a:cubicBezTo>
                    <a:pt x="462" y="698"/>
                    <a:pt x="464" y="697"/>
                    <a:pt x="467" y="697"/>
                  </a:cubicBezTo>
                  <a:cubicBezTo>
                    <a:pt x="470" y="696"/>
                    <a:pt x="474" y="695"/>
                    <a:pt x="478" y="695"/>
                  </a:cubicBezTo>
                  <a:cubicBezTo>
                    <a:pt x="508" y="692"/>
                    <a:pt x="536" y="706"/>
                    <a:pt x="553" y="729"/>
                  </a:cubicBezTo>
                  <a:cubicBezTo>
                    <a:pt x="562" y="740"/>
                    <a:pt x="568" y="754"/>
                    <a:pt x="569" y="770"/>
                  </a:cubicBezTo>
                  <a:cubicBezTo>
                    <a:pt x="570" y="775"/>
                    <a:pt x="570" y="780"/>
                    <a:pt x="569" y="785"/>
                  </a:cubicBezTo>
                  <a:lnTo>
                    <a:pt x="569" y="789"/>
                  </a:lnTo>
                  <a:cubicBezTo>
                    <a:pt x="568" y="793"/>
                    <a:pt x="568" y="797"/>
                    <a:pt x="567" y="800"/>
                  </a:cubicBezTo>
                  <a:cubicBezTo>
                    <a:pt x="566" y="804"/>
                    <a:pt x="564" y="807"/>
                    <a:pt x="563" y="810"/>
                  </a:cubicBezTo>
                  <a:cubicBezTo>
                    <a:pt x="562" y="814"/>
                    <a:pt x="560" y="817"/>
                    <a:pt x="558" y="820"/>
                  </a:cubicBezTo>
                  <a:cubicBezTo>
                    <a:pt x="545" y="843"/>
                    <a:pt x="522" y="859"/>
                    <a:pt x="494" y="862"/>
                  </a:cubicBezTo>
                  <a:cubicBezTo>
                    <a:pt x="488" y="862"/>
                    <a:pt x="482" y="862"/>
                    <a:pt x="477" y="861"/>
                  </a:cubicBezTo>
                  <a:moveTo>
                    <a:pt x="813" y="633"/>
                  </a:moveTo>
                  <a:cubicBezTo>
                    <a:pt x="794" y="675"/>
                    <a:pt x="744" y="694"/>
                    <a:pt x="702" y="675"/>
                  </a:cubicBezTo>
                  <a:cubicBezTo>
                    <a:pt x="688" y="668"/>
                    <a:pt x="676" y="658"/>
                    <a:pt x="668" y="646"/>
                  </a:cubicBezTo>
                  <a:cubicBezTo>
                    <a:pt x="651" y="623"/>
                    <a:pt x="647" y="592"/>
                    <a:pt x="660" y="564"/>
                  </a:cubicBezTo>
                  <a:cubicBezTo>
                    <a:pt x="671" y="540"/>
                    <a:pt x="691" y="524"/>
                    <a:pt x="715" y="517"/>
                  </a:cubicBezTo>
                  <a:cubicBezTo>
                    <a:pt x="733" y="513"/>
                    <a:pt x="752" y="514"/>
                    <a:pt x="771" y="522"/>
                  </a:cubicBezTo>
                  <a:cubicBezTo>
                    <a:pt x="813" y="541"/>
                    <a:pt x="832" y="591"/>
                    <a:pt x="813" y="633"/>
                  </a:cubicBezTo>
                  <a:close/>
                  <a:moveTo>
                    <a:pt x="901" y="427"/>
                  </a:moveTo>
                  <a:cubicBezTo>
                    <a:pt x="876" y="180"/>
                    <a:pt x="657" y="0"/>
                    <a:pt x="410" y="25"/>
                  </a:cubicBezTo>
                  <a:cubicBezTo>
                    <a:pt x="374" y="28"/>
                    <a:pt x="339" y="36"/>
                    <a:pt x="306" y="48"/>
                  </a:cubicBezTo>
                  <a:lnTo>
                    <a:pt x="306" y="48"/>
                  </a:lnTo>
                  <a:cubicBezTo>
                    <a:pt x="184" y="90"/>
                    <a:pt x="87" y="184"/>
                    <a:pt x="39" y="301"/>
                  </a:cubicBezTo>
                  <a:cubicBezTo>
                    <a:pt x="12" y="367"/>
                    <a:pt x="0" y="440"/>
                    <a:pt x="8" y="516"/>
                  </a:cubicBezTo>
                  <a:cubicBezTo>
                    <a:pt x="17" y="607"/>
                    <a:pt x="53" y="689"/>
                    <a:pt x="107" y="755"/>
                  </a:cubicBezTo>
                  <a:lnTo>
                    <a:pt x="107" y="755"/>
                  </a:lnTo>
                  <a:cubicBezTo>
                    <a:pt x="121" y="772"/>
                    <a:pt x="136" y="788"/>
                    <a:pt x="152" y="802"/>
                  </a:cubicBezTo>
                  <a:cubicBezTo>
                    <a:pt x="229" y="874"/>
                    <a:pt x="332" y="917"/>
                    <a:pt x="443" y="920"/>
                  </a:cubicBezTo>
                  <a:cubicBezTo>
                    <a:pt x="462" y="920"/>
                    <a:pt x="480" y="920"/>
                    <a:pt x="499" y="918"/>
                  </a:cubicBezTo>
                  <a:cubicBezTo>
                    <a:pt x="504" y="917"/>
                    <a:pt x="510" y="917"/>
                    <a:pt x="515" y="916"/>
                  </a:cubicBezTo>
                  <a:cubicBezTo>
                    <a:pt x="553" y="911"/>
                    <a:pt x="590" y="901"/>
                    <a:pt x="625" y="887"/>
                  </a:cubicBezTo>
                  <a:cubicBezTo>
                    <a:pt x="744" y="838"/>
                    <a:pt x="836" y="740"/>
                    <a:pt x="878" y="620"/>
                  </a:cubicBezTo>
                  <a:cubicBezTo>
                    <a:pt x="899" y="560"/>
                    <a:pt x="908" y="494"/>
                    <a:pt x="901" y="427"/>
                  </a:cubicBezTo>
                </a:path>
              </a:pathLst>
            </a:cu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Freeform 73">
              <a:extLst>
                <a:ext uri="{FF2B5EF4-FFF2-40B4-BE49-F238E27FC236}">
                  <a16:creationId xmlns:a16="http://schemas.microsoft.com/office/drawing/2014/main" id="{EAB32F6E-B1C4-40E2-9AB9-DE73AC06A2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43525" y="3008312"/>
              <a:ext cx="560388" cy="565150"/>
            </a:xfrm>
            <a:custGeom>
              <a:avLst/>
              <a:gdLst>
                <a:gd name="T0" fmla="*/ 1002 w 1241"/>
                <a:gd name="T1" fmla="*/ 821 h 1238"/>
                <a:gd name="T2" fmla="*/ 950 w 1241"/>
                <a:gd name="T3" fmla="*/ 899 h 1238"/>
                <a:gd name="T4" fmla="*/ 933 w 1241"/>
                <a:gd name="T5" fmla="*/ 918 h 1238"/>
                <a:gd name="T6" fmla="*/ 902 w 1241"/>
                <a:gd name="T7" fmla="*/ 947 h 1238"/>
                <a:gd name="T8" fmla="*/ 865 w 1241"/>
                <a:gd name="T9" fmla="*/ 976 h 1238"/>
                <a:gd name="T10" fmla="*/ 824 w 1241"/>
                <a:gd name="T11" fmla="*/ 1000 h 1238"/>
                <a:gd name="T12" fmla="*/ 796 w 1241"/>
                <a:gd name="T13" fmla="*/ 1014 h 1238"/>
                <a:gd name="T14" fmla="*/ 690 w 1241"/>
                <a:gd name="T15" fmla="*/ 1046 h 1238"/>
                <a:gd name="T16" fmla="*/ 323 w 1241"/>
                <a:gd name="T17" fmla="*/ 934 h 1238"/>
                <a:gd name="T18" fmla="*/ 217 w 1241"/>
                <a:gd name="T19" fmla="*/ 461 h 1238"/>
                <a:gd name="T20" fmla="*/ 234 w 1241"/>
                <a:gd name="T21" fmla="*/ 424 h 1238"/>
                <a:gd name="T22" fmla="*/ 260 w 1241"/>
                <a:gd name="T23" fmla="*/ 380 h 1238"/>
                <a:gd name="T24" fmla="*/ 276 w 1241"/>
                <a:gd name="T25" fmla="*/ 358 h 1238"/>
                <a:gd name="T26" fmla="*/ 323 w 1241"/>
                <a:gd name="T27" fmla="*/ 305 h 1238"/>
                <a:gd name="T28" fmla="*/ 375 w 1241"/>
                <a:gd name="T29" fmla="*/ 263 h 1238"/>
                <a:gd name="T30" fmla="*/ 394 w 1241"/>
                <a:gd name="T31" fmla="*/ 252 h 1238"/>
                <a:gd name="T32" fmla="*/ 406 w 1241"/>
                <a:gd name="T33" fmla="*/ 244 h 1238"/>
                <a:gd name="T34" fmla="*/ 419 w 1241"/>
                <a:gd name="T35" fmla="*/ 237 h 1238"/>
                <a:gd name="T36" fmla="*/ 462 w 1241"/>
                <a:gd name="T37" fmla="*/ 217 h 1238"/>
                <a:gd name="T38" fmla="*/ 575 w 1241"/>
                <a:gd name="T39" fmla="*/ 189 h 1238"/>
                <a:gd name="T40" fmla="*/ 1021 w 1241"/>
                <a:gd name="T41" fmla="*/ 781 h 1238"/>
                <a:gd name="T42" fmla="*/ 1141 w 1241"/>
                <a:gd name="T43" fmla="*/ 591 h 1238"/>
                <a:gd name="T44" fmla="*/ 1208 w 1241"/>
                <a:gd name="T45" fmla="*/ 426 h 1238"/>
                <a:gd name="T46" fmla="*/ 1087 w 1241"/>
                <a:gd name="T47" fmla="*/ 392 h 1238"/>
                <a:gd name="T48" fmla="*/ 1161 w 1241"/>
                <a:gd name="T49" fmla="*/ 317 h 1238"/>
                <a:gd name="T50" fmla="*/ 992 w 1241"/>
                <a:gd name="T51" fmla="*/ 256 h 1238"/>
                <a:gd name="T52" fmla="*/ 902 w 1241"/>
                <a:gd name="T53" fmla="*/ 183 h 1238"/>
                <a:gd name="T54" fmla="*/ 810 w 1241"/>
                <a:gd name="T55" fmla="*/ 30 h 1238"/>
                <a:gd name="T56" fmla="*/ 753 w 1241"/>
                <a:gd name="T57" fmla="*/ 116 h 1238"/>
                <a:gd name="T58" fmla="*/ 620 w 1241"/>
                <a:gd name="T59" fmla="*/ 0 h 1238"/>
                <a:gd name="T60" fmla="*/ 592 w 1241"/>
                <a:gd name="T61" fmla="*/ 99 h 1238"/>
                <a:gd name="T62" fmla="*/ 428 w 1241"/>
                <a:gd name="T63" fmla="*/ 31 h 1238"/>
                <a:gd name="T64" fmla="*/ 432 w 1241"/>
                <a:gd name="T65" fmla="*/ 134 h 1238"/>
                <a:gd name="T66" fmla="*/ 356 w 1241"/>
                <a:gd name="T67" fmla="*/ 116 h 1238"/>
                <a:gd name="T68" fmla="*/ 291 w 1241"/>
                <a:gd name="T69" fmla="*/ 215 h 1238"/>
                <a:gd name="T70" fmla="*/ 119 w 1241"/>
                <a:gd name="T71" fmla="*/ 259 h 1238"/>
                <a:gd name="T72" fmla="*/ 143 w 1241"/>
                <a:gd name="T73" fmla="*/ 374 h 1238"/>
                <a:gd name="T74" fmla="*/ 31 w 1241"/>
                <a:gd name="T75" fmla="*/ 430 h 1238"/>
                <a:gd name="T76" fmla="*/ 107 w 1241"/>
                <a:gd name="T77" fmla="*/ 531 h 1238"/>
                <a:gd name="T78" fmla="*/ 99 w 1241"/>
                <a:gd name="T79" fmla="*/ 648 h 1238"/>
                <a:gd name="T80" fmla="*/ 14 w 1241"/>
                <a:gd name="T81" fmla="*/ 737 h 1238"/>
                <a:gd name="T82" fmla="*/ 90 w 1241"/>
                <a:gd name="T83" fmla="*/ 810 h 1238"/>
                <a:gd name="T84" fmla="*/ 153 w 1241"/>
                <a:gd name="T85" fmla="*/ 849 h 1238"/>
                <a:gd name="T86" fmla="*/ 216 w 1241"/>
                <a:gd name="T87" fmla="*/ 948 h 1238"/>
                <a:gd name="T88" fmla="*/ 243 w 1241"/>
                <a:gd name="T89" fmla="*/ 977 h 1238"/>
                <a:gd name="T90" fmla="*/ 199 w 1241"/>
                <a:gd name="T91" fmla="*/ 1071 h 1238"/>
                <a:gd name="T92" fmla="*/ 258 w 1241"/>
                <a:gd name="T93" fmla="*/ 1122 h 1238"/>
                <a:gd name="T94" fmla="*/ 361 w 1241"/>
                <a:gd name="T95" fmla="*/ 1178 h 1238"/>
                <a:gd name="T96" fmla="*/ 532 w 1241"/>
                <a:gd name="T97" fmla="*/ 1133 h 1238"/>
                <a:gd name="T98" fmla="*/ 548 w 1241"/>
                <a:gd name="T99" fmla="*/ 1233 h 1238"/>
                <a:gd name="T100" fmla="*/ 649 w 1241"/>
                <a:gd name="T101" fmla="*/ 1140 h 1238"/>
                <a:gd name="T102" fmla="*/ 740 w 1241"/>
                <a:gd name="T103" fmla="*/ 1226 h 1238"/>
                <a:gd name="T104" fmla="*/ 807 w 1241"/>
                <a:gd name="T105" fmla="*/ 1107 h 1238"/>
                <a:gd name="T106" fmla="*/ 884 w 1241"/>
                <a:gd name="T107" fmla="*/ 1122 h 1238"/>
                <a:gd name="T108" fmla="*/ 949 w 1241"/>
                <a:gd name="T109" fmla="*/ 1024 h 1238"/>
                <a:gd name="T110" fmla="*/ 1071 w 1241"/>
                <a:gd name="T111" fmla="*/ 1039 h 1238"/>
                <a:gd name="T112" fmla="*/ 1081 w 1241"/>
                <a:gd name="T113" fmla="*/ 862 h 1238"/>
                <a:gd name="T114" fmla="*/ 1150 w 1241"/>
                <a:gd name="T115" fmla="*/ 875 h 1238"/>
                <a:gd name="T116" fmla="*/ 1209 w 1241"/>
                <a:gd name="T117" fmla="*/ 808 h 1238"/>
                <a:gd name="T118" fmla="*/ 1234 w 1241"/>
                <a:gd name="T119" fmla="*/ 692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1" h="1238">
                  <a:moveTo>
                    <a:pt x="1021" y="781"/>
                  </a:moveTo>
                  <a:cubicBezTo>
                    <a:pt x="1019" y="787"/>
                    <a:pt x="1016" y="794"/>
                    <a:pt x="1013" y="800"/>
                  </a:cubicBezTo>
                  <a:cubicBezTo>
                    <a:pt x="1010" y="807"/>
                    <a:pt x="1006" y="814"/>
                    <a:pt x="1002" y="821"/>
                  </a:cubicBezTo>
                  <a:cubicBezTo>
                    <a:pt x="999" y="828"/>
                    <a:pt x="995" y="835"/>
                    <a:pt x="991" y="842"/>
                  </a:cubicBezTo>
                  <a:cubicBezTo>
                    <a:pt x="983" y="855"/>
                    <a:pt x="974" y="868"/>
                    <a:pt x="964" y="881"/>
                  </a:cubicBezTo>
                  <a:cubicBezTo>
                    <a:pt x="960" y="887"/>
                    <a:pt x="955" y="893"/>
                    <a:pt x="950" y="899"/>
                  </a:cubicBezTo>
                  <a:lnTo>
                    <a:pt x="949" y="900"/>
                  </a:lnTo>
                  <a:cubicBezTo>
                    <a:pt x="944" y="905"/>
                    <a:pt x="940" y="911"/>
                    <a:pt x="935" y="916"/>
                  </a:cubicBezTo>
                  <a:lnTo>
                    <a:pt x="933" y="918"/>
                  </a:lnTo>
                  <a:cubicBezTo>
                    <a:pt x="928" y="923"/>
                    <a:pt x="923" y="928"/>
                    <a:pt x="917" y="933"/>
                  </a:cubicBezTo>
                  <a:cubicBezTo>
                    <a:pt x="912" y="938"/>
                    <a:pt x="907" y="942"/>
                    <a:pt x="902" y="947"/>
                  </a:cubicBezTo>
                  <a:lnTo>
                    <a:pt x="902" y="947"/>
                  </a:lnTo>
                  <a:cubicBezTo>
                    <a:pt x="899" y="949"/>
                    <a:pt x="897" y="951"/>
                    <a:pt x="895" y="953"/>
                  </a:cubicBezTo>
                  <a:cubicBezTo>
                    <a:pt x="890" y="957"/>
                    <a:pt x="886" y="960"/>
                    <a:pt x="881" y="964"/>
                  </a:cubicBezTo>
                  <a:cubicBezTo>
                    <a:pt x="876" y="968"/>
                    <a:pt x="870" y="972"/>
                    <a:pt x="865" y="976"/>
                  </a:cubicBezTo>
                  <a:lnTo>
                    <a:pt x="864" y="976"/>
                  </a:lnTo>
                  <a:lnTo>
                    <a:pt x="861" y="978"/>
                  </a:lnTo>
                  <a:cubicBezTo>
                    <a:pt x="849" y="986"/>
                    <a:pt x="837" y="994"/>
                    <a:pt x="824" y="1000"/>
                  </a:cubicBezTo>
                  <a:cubicBezTo>
                    <a:pt x="822" y="1002"/>
                    <a:pt x="820" y="1003"/>
                    <a:pt x="818" y="1004"/>
                  </a:cubicBezTo>
                  <a:cubicBezTo>
                    <a:pt x="813" y="1006"/>
                    <a:pt x="808" y="1009"/>
                    <a:pt x="804" y="1011"/>
                  </a:cubicBezTo>
                  <a:cubicBezTo>
                    <a:pt x="801" y="1012"/>
                    <a:pt x="798" y="1013"/>
                    <a:pt x="796" y="1014"/>
                  </a:cubicBezTo>
                  <a:lnTo>
                    <a:pt x="795" y="1015"/>
                  </a:lnTo>
                  <a:cubicBezTo>
                    <a:pt x="789" y="1017"/>
                    <a:pt x="783" y="1020"/>
                    <a:pt x="777" y="1022"/>
                  </a:cubicBezTo>
                  <a:cubicBezTo>
                    <a:pt x="750" y="1033"/>
                    <a:pt x="720" y="1041"/>
                    <a:pt x="690" y="1046"/>
                  </a:cubicBezTo>
                  <a:cubicBezTo>
                    <a:pt x="681" y="1047"/>
                    <a:pt x="673" y="1048"/>
                    <a:pt x="664" y="1049"/>
                  </a:cubicBezTo>
                  <a:cubicBezTo>
                    <a:pt x="648" y="1051"/>
                    <a:pt x="633" y="1052"/>
                    <a:pt x="618" y="1052"/>
                  </a:cubicBezTo>
                  <a:cubicBezTo>
                    <a:pt x="507" y="1051"/>
                    <a:pt x="402" y="1008"/>
                    <a:pt x="323" y="934"/>
                  </a:cubicBezTo>
                  <a:cubicBezTo>
                    <a:pt x="307" y="919"/>
                    <a:pt x="293" y="903"/>
                    <a:pt x="279" y="886"/>
                  </a:cubicBezTo>
                  <a:cubicBezTo>
                    <a:pt x="231" y="824"/>
                    <a:pt x="198" y="748"/>
                    <a:pt x="190" y="662"/>
                  </a:cubicBezTo>
                  <a:cubicBezTo>
                    <a:pt x="183" y="590"/>
                    <a:pt x="193" y="522"/>
                    <a:pt x="217" y="461"/>
                  </a:cubicBezTo>
                  <a:cubicBezTo>
                    <a:pt x="220" y="454"/>
                    <a:pt x="223" y="447"/>
                    <a:pt x="227" y="439"/>
                  </a:cubicBezTo>
                  <a:cubicBezTo>
                    <a:pt x="228" y="435"/>
                    <a:pt x="231" y="431"/>
                    <a:pt x="233" y="427"/>
                  </a:cubicBezTo>
                  <a:lnTo>
                    <a:pt x="234" y="424"/>
                  </a:lnTo>
                  <a:cubicBezTo>
                    <a:pt x="236" y="421"/>
                    <a:pt x="237" y="418"/>
                    <a:pt x="238" y="415"/>
                  </a:cubicBezTo>
                  <a:cubicBezTo>
                    <a:pt x="242" y="409"/>
                    <a:pt x="245" y="403"/>
                    <a:pt x="249" y="397"/>
                  </a:cubicBezTo>
                  <a:cubicBezTo>
                    <a:pt x="253" y="391"/>
                    <a:pt x="256" y="385"/>
                    <a:pt x="260" y="380"/>
                  </a:cubicBezTo>
                  <a:lnTo>
                    <a:pt x="263" y="375"/>
                  </a:lnTo>
                  <a:lnTo>
                    <a:pt x="264" y="374"/>
                  </a:lnTo>
                  <a:cubicBezTo>
                    <a:pt x="268" y="368"/>
                    <a:pt x="272" y="363"/>
                    <a:pt x="276" y="358"/>
                  </a:cubicBezTo>
                  <a:cubicBezTo>
                    <a:pt x="280" y="351"/>
                    <a:pt x="285" y="345"/>
                    <a:pt x="291" y="339"/>
                  </a:cubicBezTo>
                  <a:cubicBezTo>
                    <a:pt x="296" y="333"/>
                    <a:pt x="301" y="328"/>
                    <a:pt x="306" y="322"/>
                  </a:cubicBezTo>
                  <a:cubicBezTo>
                    <a:pt x="312" y="316"/>
                    <a:pt x="317" y="311"/>
                    <a:pt x="323" y="305"/>
                  </a:cubicBezTo>
                  <a:cubicBezTo>
                    <a:pt x="329" y="300"/>
                    <a:pt x="335" y="295"/>
                    <a:pt x="341" y="290"/>
                  </a:cubicBezTo>
                  <a:cubicBezTo>
                    <a:pt x="347" y="284"/>
                    <a:pt x="353" y="279"/>
                    <a:pt x="359" y="275"/>
                  </a:cubicBezTo>
                  <a:cubicBezTo>
                    <a:pt x="365" y="271"/>
                    <a:pt x="370" y="267"/>
                    <a:pt x="375" y="263"/>
                  </a:cubicBezTo>
                  <a:cubicBezTo>
                    <a:pt x="378" y="262"/>
                    <a:pt x="381" y="260"/>
                    <a:pt x="383" y="258"/>
                  </a:cubicBezTo>
                  <a:lnTo>
                    <a:pt x="385" y="257"/>
                  </a:lnTo>
                  <a:cubicBezTo>
                    <a:pt x="388" y="255"/>
                    <a:pt x="391" y="253"/>
                    <a:pt x="394" y="252"/>
                  </a:cubicBezTo>
                  <a:lnTo>
                    <a:pt x="396" y="250"/>
                  </a:lnTo>
                  <a:cubicBezTo>
                    <a:pt x="398" y="249"/>
                    <a:pt x="400" y="247"/>
                    <a:pt x="403" y="246"/>
                  </a:cubicBezTo>
                  <a:lnTo>
                    <a:pt x="406" y="244"/>
                  </a:lnTo>
                  <a:lnTo>
                    <a:pt x="408" y="243"/>
                  </a:lnTo>
                  <a:lnTo>
                    <a:pt x="409" y="243"/>
                  </a:lnTo>
                  <a:cubicBezTo>
                    <a:pt x="412" y="241"/>
                    <a:pt x="415" y="239"/>
                    <a:pt x="419" y="237"/>
                  </a:cubicBezTo>
                  <a:cubicBezTo>
                    <a:pt x="426" y="233"/>
                    <a:pt x="433" y="230"/>
                    <a:pt x="440" y="226"/>
                  </a:cubicBezTo>
                  <a:cubicBezTo>
                    <a:pt x="447" y="223"/>
                    <a:pt x="454" y="220"/>
                    <a:pt x="461" y="217"/>
                  </a:cubicBezTo>
                  <a:lnTo>
                    <a:pt x="462" y="217"/>
                  </a:lnTo>
                  <a:cubicBezTo>
                    <a:pt x="468" y="215"/>
                    <a:pt x="474" y="212"/>
                    <a:pt x="480" y="210"/>
                  </a:cubicBezTo>
                  <a:lnTo>
                    <a:pt x="484" y="209"/>
                  </a:lnTo>
                  <a:cubicBezTo>
                    <a:pt x="513" y="199"/>
                    <a:pt x="544" y="192"/>
                    <a:pt x="575" y="189"/>
                  </a:cubicBezTo>
                  <a:cubicBezTo>
                    <a:pt x="805" y="165"/>
                    <a:pt x="1023" y="330"/>
                    <a:pt x="1050" y="572"/>
                  </a:cubicBezTo>
                  <a:cubicBezTo>
                    <a:pt x="1057" y="636"/>
                    <a:pt x="1050" y="698"/>
                    <a:pt x="1031" y="755"/>
                  </a:cubicBezTo>
                  <a:cubicBezTo>
                    <a:pt x="1028" y="764"/>
                    <a:pt x="1025" y="772"/>
                    <a:pt x="1021" y="781"/>
                  </a:cubicBezTo>
                  <a:moveTo>
                    <a:pt x="1234" y="692"/>
                  </a:moveTo>
                  <a:cubicBezTo>
                    <a:pt x="1238" y="667"/>
                    <a:pt x="1241" y="642"/>
                    <a:pt x="1237" y="616"/>
                  </a:cubicBezTo>
                  <a:cubicBezTo>
                    <a:pt x="1206" y="605"/>
                    <a:pt x="1173" y="599"/>
                    <a:pt x="1141" y="591"/>
                  </a:cubicBezTo>
                  <a:cubicBezTo>
                    <a:pt x="1134" y="577"/>
                    <a:pt x="1138" y="561"/>
                    <a:pt x="1133" y="546"/>
                  </a:cubicBezTo>
                  <a:cubicBezTo>
                    <a:pt x="1165" y="531"/>
                    <a:pt x="1195" y="516"/>
                    <a:pt x="1225" y="501"/>
                  </a:cubicBezTo>
                  <a:cubicBezTo>
                    <a:pt x="1225" y="474"/>
                    <a:pt x="1216" y="451"/>
                    <a:pt x="1208" y="426"/>
                  </a:cubicBezTo>
                  <a:cubicBezTo>
                    <a:pt x="1190" y="424"/>
                    <a:pt x="1174" y="427"/>
                    <a:pt x="1157" y="428"/>
                  </a:cubicBezTo>
                  <a:cubicBezTo>
                    <a:pt x="1140" y="429"/>
                    <a:pt x="1124" y="430"/>
                    <a:pt x="1107" y="432"/>
                  </a:cubicBezTo>
                  <a:cubicBezTo>
                    <a:pt x="1098" y="419"/>
                    <a:pt x="1094" y="405"/>
                    <a:pt x="1087" y="392"/>
                  </a:cubicBezTo>
                  <a:cubicBezTo>
                    <a:pt x="1090" y="388"/>
                    <a:pt x="1092" y="384"/>
                    <a:pt x="1096" y="380"/>
                  </a:cubicBezTo>
                  <a:cubicBezTo>
                    <a:pt x="1112" y="365"/>
                    <a:pt x="1129" y="349"/>
                    <a:pt x="1146" y="334"/>
                  </a:cubicBezTo>
                  <a:cubicBezTo>
                    <a:pt x="1150" y="329"/>
                    <a:pt x="1155" y="324"/>
                    <a:pt x="1161" y="317"/>
                  </a:cubicBezTo>
                  <a:cubicBezTo>
                    <a:pt x="1148" y="294"/>
                    <a:pt x="1136" y="273"/>
                    <a:pt x="1119" y="254"/>
                  </a:cubicBezTo>
                  <a:cubicBezTo>
                    <a:pt x="1086" y="262"/>
                    <a:pt x="1056" y="278"/>
                    <a:pt x="1024" y="291"/>
                  </a:cubicBezTo>
                  <a:cubicBezTo>
                    <a:pt x="1013" y="279"/>
                    <a:pt x="1003" y="268"/>
                    <a:pt x="992" y="256"/>
                  </a:cubicBezTo>
                  <a:cubicBezTo>
                    <a:pt x="1009" y="226"/>
                    <a:pt x="1027" y="197"/>
                    <a:pt x="1041" y="166"/>
                  </a:cubicBezTo>
                  <a:cubicBezTo>
                    <a:pt x="1023" y="147"/>
                    <a:pt x="1003" y="132"/>
                    <a:pt x="982" y="117"/>
                  </a:cubicBezTo>
                  <a:cubicBezTo>
                    <a:pt x="953" y="137"/>
                    <a:pt x="929" y="160"/>
                    <a:pt x="902" y="183"/>
                  </a:cubicBezTo>
                  <a:cubicBezTo>
                    <a:pt x="888" y="175"/>
                    <a:pt x="876" y="167"/>
                    <a:pt x="863" y="159"/>
                  </a:cubicBezTo>
                  <a:cubicBezTo>
                    <a:pt x="867" y="125"/>
                    <a:pt x="878" y="92"/>
                    <a:pt x="880" y="58"/>
                  </a:cubicBezTo>
                  <a:cubicBezTo>
                    <a:pt x="858" y="45"/>
                    <a:pt x="835" y="38"/>
                    <a:pt x="810" y="30"/>
                  </a:cubicBezTo>
                  <a:cubicBezTo>
                    <a:pt x="807" y="34"/>
                    <a:pt x="802" y="38"/>
                    <a:pt x="799" y="43"/>
                  </a:cubicBezTo>
                  <a:cubicBezTo>
                    <a:pt x="787" y="62"/>
                    <a:pt x="776" y="80"/>
                    <a:pt x="764" y="99"/>
                  </a:cubicBezTo>
                  <a:cubicBezTo>
                    <a:pt x="761" y="105"/>
                    <a:pt x="757" y="110"/>
                    <a:pt x="753" y="116"/>
                  </a:cubicBezTo>
                  <a:cubicBezTo>
                    <a:pt x="737" y="114"/>
                    <a:pt x="723" y="112"/>
                    <a:pt x="708" y="105"/>
                  </a:cubicBezTo>
                  <a:cubicBezTo>
                    <a:pt x="702" y="72"/>
                    <a:pt x="704" y="38"/>
                    <a:pt x="692" y="5"/>
                  </a:cubicBezTo>
                  <a:cubicBezTo>
                    <a:pt x="668" y="0"/>
                    <a:pt x="645" y="1"/>
                    <a:pt x="620" y="0"/>
                  </a:cubicBezTo>
                  <a:cubicBezTo>
                    <a:pt x="617" y="5"/>
                    <a:pt x="614" y="10"/>
                    <a:pt x="613" y="15"/>
                  </a:cubicBezTo>
                  <a:cubicBezTo>
                    <a:pt x="607" y="39"/>
                    <a:pt x="601" y="62"/>
                    <a:pt x="595" y="86"/>
                  </a:cubicBezTo>
                  <a:cubicBezTo>
                    <a:pt x="594" y="90"/>
                    <a:pt x="593" y="94"/>
                    <a:pt x="592" y="99"/>
                  </a:cubicBezTo>
                  <a:cubicBezTo>
                    <a:pt x="577" y="103"/>
                    <a:pt x="562" y="103"/>
                    <a:pt x="546" y="105"/>
                  </a:cubicBezTo>
                  <a:cubicBezTo>
                    <a:pt x="529" y="75"/>
                    <a:pt x="519" y="42"/>
                    <a:pt x="500" y="13"/>
                  </a:cubicBezTo>
                  <a:cubicBezTo>
                    <a:pt x="476" y="15"/>
                    <a:pt x="453" y="23"/>
                    <a:pt x="428" y="31"/>
                  </a:cubicBezTo>
                  <a:cubicBezTo>
                    <a:pt x="428" y="36"/>
                    <a:pt x="427" y="40"/>
                    <a:pt x="427" y="45"/>
                  </a:cubicBezTo>
                  <a:cubicBezTo>
                    <a:pt x="428" y="66"/>
                    <a:pt x="429" y="87"/>
                    <a:pt x="430" y="108"/>
                  </a:cubicBezTo>
                  <a:cubicBezTo>
                    <a:pt x="431" y="117"/>
                    <a:pt x="432" y="125"/>
                    <a:pt x="432" y="134"/>
                  </a:cubicBezTo>
                  <a:cubicBezTo>
                    <a:pt x="427" y="137"/>
                    <a:pt x="422" y="139"/>
                    <a:pt x="416" y="141"/>
                  </a:cubicBezTo>
                  <a:cubicBezTo>
                    <a:pt x="408" y="145"/>
                    <a:pt x="400" y="149"/>
                    <a:pt x="392" y="152"/>
                  </a:cubicBezTo>
                  <a:cubicBezTo>
                    <a:pt x="377" y="142"/>
                    <a:pt x="368" y="128"/>
                    <a:pt x="356" y="116"/>
                  </a:cubicBezTo>
                  <a:cubicBezTo>
                    <a:pt x="344" y="104"/>
                    <a:pt x="333" y="92"/>
                    <a:pt x="321" y="81"/>
                  </a:cubicBezTo>
                  <a:cubicBezTo>
                    <a:pt x="301" y="86"/>
                    <a:pt x="279" y="100"/>
                    <a:pt x="255" y="121"/>
                  </a:cubicBezTo>
                  <a:cubicBezTo>
                    <a:pt x="263" y="153"/>
                    <a:pt x="279" y="183"/>
                    <a:pt x="291" y="215"/>
                  </a:cubicBezTo>
                  <a:cubicBezTo>
                    <a:pt x="282" y="227"/>
                    <a:pt x="270" y="236"/>
                    <a:pt x="258" y="246"/>
                  </a:cubicBezTo>
                  <a:cubicBezTo>
                    <a:pt x="228" y="230"/>
                    <a:pt x="198" y="215"/>
                    <a:pt x="170" y="199"/>
                  </a:cubicBezTo>
                  <a:cubicBezTo>
                    <a:pt x="152" y="211"/>
                    <a:pt x="135" y="232"/>
                    <a:pt x="119" y="259"/>
                  </a:cubicBezTo>
                  <a:cubicBezTo>
                    <a:pt x="137" y="286"/>
                    <a:pt x="160" y="310"/>
                    <a:pt x="183" y="336"/>
                  </a:cubicBezTo>
                  <a:cubicBezTo>
                    <a:pt x="177" y="351"/>
                    <a:pt x="169" y="363"/>
                    <a:pt x="159" y="376"/>
                  </a:cubicBezTo>
                  <a:cubicBezTo>
                    <a:pt x="154" y="376"/>
                    <a:pt x="148" y="375"/>
                    <a:pt x="143" y="374"/>
                  </a:cubicBezTo>
                  <a:cubicBezTo>
                    <a:pt x="137" y="373"/>
                    <a:pt x="132" y="372"/>
                    <a:pt x="126" y="371"/>
                  </a:cubicBezTo>
                  <a:cubicBezTo>
                    <a:pt x="104" y="366"/>
                    <a:pt x="82" y="361"/>
                    <a:pt x="59" y="360"/>
                  </a:cubicBezTo>
                  <a:cubicBezTo>
                    <a:pt x="46" y="382"/>
                    <a:pt x="39" y="406"/>
                    <a:pt x="31" y="430"/>
                  </a:cubicBezTo>
                  <a:cubicBezTo>
                    <a:pt x="58" y="453"/>
                    <a:pt x="89" y="466"/>
                    <a:pt x="117" y="486"/>
                  </a:cubicBezTo>
                  <a:cubicBezTo>
                    <a:pt x="115" y="494"/>
                    <a:pt x="115" y="500"/>
                    <a:pt x="113" y="507"/>
                  </a:cubicBezTo>
                  <a:cubicBezTo>
                    <a:pt x="111" y="515"/>
                    <a:pt x="109" y="523"/>
                    <a:pt x="107" y="531"/>
                  </a:cubicBezTo>
                  <a:cubicBezTo>
                    <a:pt x="73" y="537"/>
                    <a:pt x="39" y="538"/>
                    <a:pt x="6" y="546"/>
                  </a:cubicBezTo>
                  <a:cubicBezTo>
                    <a:pt x="2" y="571"/>
                    <a:pt x="0" y="595"/>
                    <a:pt x="2" y="621"/>
                  </a:cubicBezTo>
                  <a:cubicBezTo>
                    <a:pt x="33" y="634"/>
                    <a:pt x="66" y="638"/>
                    <a:pt x="99" y="648"/>
                  </a:cubicBezTo>
                  <a:cubicBezTo>
                    <a:pt x="105" y="662"/>
                    <a:pt x="104" y="677"/>
                    <a:pt x="105" y="694"/>
                  </a:cubicBezTo>
                  <a:cubicBezTo>
                    <a:pt x="83" y="704"/>
                    <a:pt x="60" y="715"/>
                    <a:pt x="37" y="726"/>
                  </a:cubicBezTo>
                  <a:lnTo>
                    <a:pt x="14" y="737"/>
                  </a:lnTo>
                  <a:cubicBezTo>
                    <a:pt x="15" y="753"/>
                    <a:pt x="18" y="767"/>
                    <a:pt x="22" y="782"/>
                  </a:cubicBezTo>
                  <a:cubicBezTo>
                    <a:pt x="25" y="792"/>
                    <a:pt x="29" y="802"/>
                    <a:pt x="32" y="812"/>
                  </a:cubicBezTo>
                  <a:cubicBezTo>
                    <a:pt x="52" y="814"/>
                    <a:pt x="71" y="812"/>
                    <a:pt x="90" y="810"/>
                  </a:cubicBezTo>
                  <a:cubicBezTo>
                    <a:pt x="104" y="809"/>
                    <a:pt x="119" y="807"/>
                    <a:pt x="135" y="807"/>
                  </a:cubicBezTo>
                  <a:cubicBezTo>
                    <a:pt x="138" y="814"/>
                    <a:pt x="142" y="821"/>
                    <a:pt x="145" y="828"/>
                  </a:cubicBezTo>
                  <a:cubicBezTo>
                    <a:pt x="148" y="835"/>
                    <a:pt x="150" y="842"/>
                    <a:pt x="153" y="849"/>
                  </a:cubicBezTo>
                  <a:cubicBezTo>
                    <a:pt x="129" y="874"/>
                    <a:pt x="102" y="894"/>
                    <a:pt x="80" y="921"/>
                  </a:cubicBezTo>
                  <a:cubicBezTo>
                    <a:pt x="91" y="944"/>
                    <a:pt x="105" y="964"/>
                    <a:pt x="120" y="985"/>
                  </a:cubicBezTo>
                  <a:cubicBezTo>
                    <a:pt x="153" y="976"/>
                    <a:pt x="183" y="961"/>
                    <a:pt x="216" y="948"/>
                  </a:cubicBezTo>
                  <a:cubicBezTo>
                    <a:pt x="221" y="953"/>
                    <a:pt x="227" y="958"/>
                    <a:pt x="232" y="964"/>
                  </a:cubicBezTo>
                  <a:cubicBezTo>
                    <a:pt x="235" y="968"/>
                    <a:pt x="239" y="972"/>
                    <a:pt x="243" y="976"/>
                  </a:cubicBezTo>
                  <a:lnTo>
                    <a:pt x="243" y="977"/>
                  </a:lnTo>
                  <a:cubicBezTo>
                    <a:pt x="244" y="978"/>
                    <a:pt x="246" y="980"/>
                    <a:pt x="247" y="982"/>
                  </a:cubicBezTo>
                  <a:cubicBezTo>
                    <a:pt x="239" y="997"/>
                    <a:pt x="230" y="1013"/>
                    <a:pt x="222" y="1029"/>
                  </a:cubicBezTo>
                  <a:cubicBezTo>
                    <a:pt x="214" y="1043"/>
                    <a:pt x="207" y="1057"/>
                    <a:pt x="199" y="1071"/>
                  </a:cubicBezTo>
                  <a:cubicBezTo>
                    <a:pt x="201" y="1073"/>
                    <a:pt x="202" y="1075"/>
                    <a:pt x="203" y="1076"/>
                  </a:cubicBezTo>
                  <a:cubicBezTo>
                    <a:pt x="217" y="1092"/>
                    <a:pt x="234" y="1103"/>
                    <a:pt x="251" y="1116"/>
                  </a:cubicBezTo>
                  <a:cubicBezTo>
                    <a:pt x="253" y="1118"/>
                    <a:pt x="255" y="1120"/>
                    <a:pt x="258" y="1122"/>
                  </a:cubicBezTo>
                  <a:cubicBezTo>
                    <a:pt x="287" y="1102"/>
                    <a:pt x="311" y="1079"/>
                    <a:pt x="337" y="1057"/>
                  </a:cubicBezTo>
                  <a:cubicBezTo>
                    <a:pt x="352" y="1062"/>
                    <a:pt x="364" y="1071"/>
                    <a:pt x="378" y="1079"/>
                  </a:cubicBezTo>
                  <a:cubicBezTo>
                    <a:pt x="373" y="1113"/>
                    <a:pt x="363" y="1145"/>
                    <a:pt x="361" y="1178"/>
                  </a:cubicBezTo>
                  <a:cubicBezTo>
                    <a:pt x="378" y="1191"/>
                    <a:pt x="402" y="1201"/>
                    <a:pt x="432" y="1207"/>
                  </a:cubicBezTo>
                  <a:cubicBezTo>
                    <a:pt x="453" y="1182"/>
                    <a:pt x="468" y="1152"/>
                    <a:pt x="486" y="1123"/>
                  </a:cubicBezTo>
                  <a:cubicBezTo>
                    <a:pt x="502" y="1124"/>
                    <a:pt x="517" y="1127"/>
                    <a:pt x="532" y="1133"/>
                  </a:cubicBezTo>
                  <a:cubicBezTo>
                    <a:pt x="535" y="1151"/>
                    <a:pt x="536" y="1169"/>
                    <a:pt x="539" y="1188"/>
                  </a:cubicBezTo>
                  <a:lnTo>
                    <a:pt x="539" y="1188"/>
                  </a:lnTo>
                  <a:cubicBezTo>
                    <a:pt x="541" y="1203"/>
                    <a:pt x="543" y="1218"/>
                    <a:pt x="548" y="1233"/>
                  </a:cubicBezTo>
                  <a:cubicBezTo>
                    <a:pt x="558" y="1235"/>
                    <a:pt x="569" y="1237"/>
                    <a:pt x="579" y="1237"/>
                  </a:cubicBezTo>
                  <a:cubicBezTo>
                    <a:pt x="593" y="1238"/>
                    <a:pt x="607" y="1238"/>
                    <a:pt x="622" y="1238"/>
                  </a:cubicBezTo>
                  <a:cubicBezTo>
                    <a:pt x="635" y="1207"/>
                    <a:pt x="639" y="1173"/>
                    <a:pt x="649" y="1140"/>
                  </a:cubicBezTo>
                  <a:cubicBezTo>
                    <a:pt x="656" y="1138"/>
                    <a:pt x="663" y="1137"/>
                    <a:pt x="671" y="1136"/>
                  </a:cubicBezTo>
                  <a:cubicBezTo>
                    <a:pt x="678" y="1135"/>
                    <a:pt x="686" y="1135"/>
                    <a:pt x="694" y="1135"/>
                  </a:cubicBezTo>
                  <a:cubicBezTo>
                    <a:pt x="711" y="1164"/>
                    <a:pt x="721" y="1197"/>
                    <a:pt x="740" y="1226"/>
                  </a:cubicBezTo>
                  <a:cubicBezTo>
                    <a:pt x="765" y="1223"/>
                    <a:pt x="788" y="1216"/>
                    <a:pt x="812" y="1208"/>
                  </a:cubicBezTo>
                  <a:cubicBezTo>
                    <a:pt x="816" y="1191"/>
                    <a:pt x="814" y="1174"/>
                    <a:pt x="812" y="1158"/>
                  </a:cubicBezTo>
                  <a:cubicBezTo>
                    <a:pt x="811" y="1141"/>
                    <a:pt x="809" y="1124"/>
                    <a:pt x="807" y="1107"/>
                  </a:cubicBezTo>
                  <a:cubicBezTo>
                    <a:pt x="818" y="1098"/>
                    <a:pt x="831" y="1094"/>
                    <a:pt x="844" y="1088"/>
                  </a:cubicBezTo>
                  <a:cubicBezTo>
                    <a:pt x="846" y="1088"/>
                    <a:pt x="847" y="1087"/>
                    <a:pt x="849" y="1086"/>
                  </a:cubicBezTo>
                  <a:cubicBezTo>
                    <a:pt x="863" y="1096"/>
                    <a:pt x="872" y="1111"/>
                    <a:pt x="884" y="1122"/>
                  </a:cubicBezTo>
                  <a:cubicBezTo>
                    <a:pt x="896" y="1134"/>
                    <a:pt x="908" y="1146"/>
                    <a:pt x="919" y="1158"/>
                  </a:cubicBezTo>
                  <a:cubicBezTo>
                    <a:pt x="938" y="1152"/>
                    <a:pt x="961" y="1138"/>
                    <a:pt x="985" y="1118"/>
                  </a:cubicBezTo>
                  <a:cubicBezTo>
                    <a:pt x="977" y="1086"/>
                    <a:pt x="961" y="1056"/>
                    <a:pt x="949" y="1024"/>
                  </a:cubicBezTo>
                  <a:cubicBezTo>
                    <a:pt x="958" y="1011"/>
                    <a:pt x="971" y="1003"/>
                    <a:pt x="983" y="992"/>
                  </a:cubicBezTo>
                  <a:cubicBezTo>
                    <a:pt x="998" y="1000"/>
                    <a:pt x="1012" y="1008"/>
                    <a:pt x="1027" y="1016"/>
                  </a:cubicBezTo>
                  <a:cubicBezTo>
                    <a:pt x="1042" y="1024"/>
                    <a:pt x="1057" y="1032"/>
                    <a:pt x="1071" y="1039"/>
                  </a:cubicBezTo>
                  <a:cubicBezTo>
                    <a:pt x="1087" y="1027"/>
                    <a:pt x="1106" y="1006"/>
                    <a:pt x="1121" y="980"/>
                  </a:cubicBezTo>
                  <a:cubicBezTo>
                    <a:pt x="1104" y="952"/>
                    <a:pt x="1079" y="929"/>
                    <a:pt x="1058" y="902"/>
                  </a:cubicBezTo>
                  <a:cubicBezTo>
                    <a:pt x="1063" y="888"/>
                    <a:pt x="1071" y="875"/>
                    <a:pt x="1081" y="862"/>
                  </a:cubicBezTo>
                  <a:cubicBezTo>
                    <a:pt x="1085" y="863"/>
                    <a:pt x="1089" y="863"/>
                    <a:pt x="1093" y="864"/>
                  </a:cubicBezTo>
                  <a:cubicBezTo>
                    <a:pt x="1097" y="865"/>
                    <a:pt x="1101" y="865"/>
                    <a:pt x="1105" y="866"/>
                  </a:cubicBezTo>
                  <a:cubicBezTo>
                    <a:pt x="1120" y="869"/>
                    <a:pt x="1135" y="872"/>
                    <a:pt x="1150" y="875"/>
                  </a:cubicBezTo>
                  <a:lnTo>
                    <a:pt x="1150" y="875"/>
                  </a:lnTo>
                  <a:cubicBezTo>
                    <a:pt x="1160" y="876"/>
                    <a:pt x="1170" y="878"/>
                    <a:pt x="1181" y="879"/>
                  </a:cubicBezTo>
                  <a:cubicBezTo>
                    <a:pt x="1194" y="857"/>
                    <a:pt x="1202" y="833"/>
                    <a:pt x="1209" y="808"/>
                  </a:cubicBezTo>
                  <a:cubicBezTo>
                    <a:pt x="1183" y="786"/>
                    <a:pt x="1152" y="772"/>
                    <a:pt x="1124" y="753"/>
                  </a:cubicBezTo>
                  <a:cubicBezTo>
                    <a:pt x="1124" y="737"/>
                    <a:pt x="1129" y="723"/>
                    <a:pt x="1133" y="708"/>
                  </a:cubicBezTo>
                  <a:cubicBezTo>
                    <a:pt x="1167" y="700"/>
                    <a:pt x="1201" y="701"/>
                    <a:pt x="1234" y="69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Freeform 74">
              <a:extLst>
                <a:ext uri="{FF2B5EF4-FFF2-40B4-BE49-F238E27FC236}">
                  <a16:creationId xmlns:a16="http://schemas.microsoft.com/office/drawing/2014/main" id="{14D6D28A-FD74-4D90-932B-7BDF3592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92688" y="3352800"/>
              <a:ext cx="168275" cy="184150"/>
            </a:xfrm>
            <a:custGeom>
              <a:avLst/>
              <a:gdLst>
                <a:gd name="T0" fmla="*/ 254 w 373"/>
                <a:gd name="T1" fmla="*/ 0 h 403"/>
                <a:gd name="T2" fmla="*/ 373 w 373"/>
                <a:gd name="T3" fmla="*/ 120 h 403"/>
                <a:gd name="T4" fmla="*/ 304 w 373"/>
                <a:gd name="T5" fmla="*/ 107 h 403"/>
                <a:gd name="T6" fmla="*/ 281 w 373"/>
                <a:gd name="T7" fmla="*/ 147 h 403"/>
                <a:gd name="T8" fmla="*/ 344 w 373"/>
                <a:gd name="T9" fmla="*/ 225 h 403"/>
                <a:gd name="T10" fmla="*/ 294 w 373"/>
                <a:gd name="T11" fmla="*/ 284 h 403"/>
                <a:gd name="T12" fmla="*/ 250 w 373"/>
                <a:gd name="T13" fmla="*/ 261 h 403"/>
                <a:gd name="T14" fmla="*/ 206 w 373"/>
                <a:gd name="T15" fmla="*/ 237 h 403"/>
                <a:gd name="T16" fmla="*/ 172 w 373"/>
                <a:gd name="T17" fmla="*/ 269 h 403"/>
                <a:gd name="T18" fmla="*/ 208 w 373"/>
                <a:gd name="T19" fmla="*/ 363 h 403"/>
                <a:gd name="T20" fmla="*/ 142 w 373"/>
                <a:gd name="T21" fmla="*/ 403 h 403"/>
                <a:gd name="T22" fmla="*/ 107 w 373"/>
                <a:gd name="T23" fmla="*/ 367 h 403"/>
                <a:gd name="T24" fmla="*/ 72 w 373"/>
                <a:gd name="T25" fmla="*/ 331 h 403"/>
                <a:gd name="T26" fmla="*/ 67 w 373"/>
                <a:gd name="T27" fmla="*/ 333 h 403"/>
                <a:gd name="T28" fmla="*/ 0 w 373"/>
                <a:gd name="T29" fmla="*/ 267 h 403"/>
                <a:gd name="T30" fmla="*/ 254 w 373"/>
                <a:gd name="T31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3" h="403">
                  <a:moveTo>
                    <a:pt x="254" y="0"/>
                  </a:moveTo>
                  <a:lnTo>
                    <a:pt x="373" y="120"/>
                  </a:lnTo>
                  <a:cubicBezTo>
                    <a:pt x="350" y="116"/>
                    <a:pt x="327" y="110"/>
                    <a:pt x="304" y="107"/>
                  </a:cubicBezTo>
                  <a:cubicBezTo>
                    <a:pt x="294" y="120"/>
                    <a:pt x="286" y="133"/>
                    <a:pt x="281" y="147"/>
                  </a:cubicBezTo>
                  <a:cubicBezTo>
                    <a:pt x="302" y="174"/>
                    <a:pt x="327" y="197"/>
                    <a:pt x="344" y="225"/>
                  </a:cubicBezTo>
                  <a:cubicBezTo>
                    <a:pt x="329" y="251"/>
                    <a:pt x="311" y="272"/>
                    <a:pt x="294" y="284"/>
                  </a:cubicBezTo>
                  <a:cubicBezTo>
                    <a:pt x="280" y="277"/>
                    <a:pt x="265" y="269"/>
                    <a:pt x="250" y="261"/>
                  </a:cubicBezTo>
                  <a:cubicBezTo>
                    <a:pt x="235" y="253"/>
                    <a:pt x="221" y="245"/>
                    <a:pt x="206" y="237"/>
                  </a:cubicBezTo>
                  <a:cubicBezTo>
                    <a:pt x="194" y="248"/>
                    <a:pt x="181" y="256"/>
                    <a:pt x="172" y="269"/>
                  </a:cubicBezTo>
                  <a:cubicBezTo>
                    <a:pt x="184" y="301"/>
                    <a:pt x="201" y="330"/>
                    <a:pt x="208" y="363"/>
                  </a:cubicBezTo>
                  <a:cubicBezTo>
                    <a:pt x="184" y="383"/>
                    <a:pt x="162" y="397"/>
                    <a:pt x="142" y="403"/>
                  </a:cubicBezTo>
                  <a:cubicBezTo>
                    <a:pt x="131" y="391"/>
                    <a:pt x="119" y="379"/>
                    <a:pt x="107" y="367"/>
                  </a:cubicBezTo>
                  <a:cubicBezTo>
                    <a:pt x="95" y="355"/>
                    <a:pt x="86" y="341"/>
                    <a:pt x="72" y="331"/>
                  </a:cubicBezTo>
                  <a:cubicBezTo>
                    <a:pt x="70" y="332"/>
                    <a:pt x="69" y="333"/>
                    <a:pt x="67" y="333"/>
                  </a:cubicBezTo>
                  <a:lnTo>
                    <a:pt x="0" y="267"/>
                  </a:lnTo>
                  <a:cubicBezTo>
                    <a:pt x="120" y="220"/>
                    <a:pt x="213" y="122"/>
                    <a:pt x="254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Freeform 75">
              <a:extLst>
                <a:ext uri="{FF2B5EF4-FFF2-40B4-BE49-F238E27FC236}">
                  <a16:creationId xmlns:a16="http://schemas.microsoft.com/office/drawing/2014/main" id="{AE66BE6E-127C-4CE6-BAFF-96530D97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1138" y="3044825"/>
              <a:ext cx="165100" cy="174625"/>
            </a:xfrm>
            <a:custGeom>
              <a:avLst/>
              <a:gdLst>
                <a:gd name="T0" fmla="*/ 64 w 365"/>
                <a:gd name="T1" fmla="*/ 255 h 381"/>
                <a:gd name="T2" fmla="*/ 0 w 365"/>
                <a:gd name="T3" fmla="*/ 177 h 381"/>
                <a:gd name="T4" fmla="*/ 51 w 365"/>
                <a:gd name="T5" fmla="*/ 118 h 381"/>
                <a:gd name="T6" fmla="*/ 139 w 365"/>
                <a:gd name="T7" fmla="*/ 165 h 381"/>
                <a:gd name="T8" fmla="*/ 172 w 365"/>
                <a:gd name="T9" fmla="*/ 134 h 381"/>
                <a:gd name="T10" fmla="*/ 136 w 365"/>
                <a:gd name="T11" fmla="*/ 40 h 381"/>
                <a:gd name="T12" fmla="*/ 202 w 365"/>
                <a:gd name="T13" fmla="*/ 0 h 381"/>
                <a:gd name="T14" fmla="*/ 237 w 365"/>
                <a:gd name="T15" fmla="*/ 35 h 381"/>
                <a:gd name="T16" fmla="*/ 273 w 365"/>
                <a:gd name="T17" fmla="*/ 71 h 381"/>
                <a:gd name="T18" fmla="*/ 298 w 365"/>
                <a:gd name="T19" fmla="*/ 60 h 381"/>
                <a:gd name="T20" fmla="*/ 365 w 365"/>
                <a:gd name="T21" fmla="*/ 128 h 381"/>
                <a:gd name="T22" fmla="*/ 98 w 365"/>
                <a:gd name="T23" fmla="*/ 381 h 381"/>
                <a:gd name="T24" fmla="*/ 7 w 365"/>
                <a:gd name="T25" fmla="*/ 290 h 381"/>
                <a:gd name="T26" fmla="*/ 41 w 365"/>
                <a:gd name="T27" fmla="*/ 295 h 381"/>
                <a:gd name="T28" fmla="*/ 64 w 365"/>
                <a:gd name="T29" fmla="*/ 25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381">
                  <a:moveTo>
                    <a:pt x="64" y="255"/>
                  </a:moveTo>
                  <a:cubicBezTo>
                    <a:pt x="42" y="229"/>
                    <a:pt x="18" y="205"/>
                    <a:pt x="0" y="177"/>
                  </a:cubicBezTo>
                  <a:cubicBezTo>
                    <a:pt x="16" y="151"/>
                    <a:pt x="33" y="130"/>
                    <a:pt x="51" y="118"/>
                  </a:cubicBezTo>
                  <a:cubicBezTo>
                    <a:pt x="79" y="133"/>
                    <a:pt x="109" y="149"/>
                    <a:pt x="139" y="165"/>
                  </a:cubicBezTo>
                  <a:cubicBezTo>
                    <a:pt x="151" y="155"/>
                    <a:pt x="163" y="146"/>
                    <a:pt x="172" y="134"/>
                  </a:cubicBezTo>
                  <a:cubicBezTo>
                    <a:pt x="161" y="102"/>
                    <a:pt x="144" y="72"/>
                    <a:pt x="136" y="40"/>
                  </a:cubicBezTo>
                  <a:cubicBezTo>
                    <a:pt x="160" y="19"/>
                    <a:pt x="183" y="5"/>
                    <a:pt x="202" y="0"/>
                  </a:cubicBezTo>
                  <a:cubicBezTo>
                    <a:pt x="214" y="11"/>
                    <a:pt x="225" y="23"/>
                    <a:pt x="237" y="35"/>
                  </a:cubicBezTo>
                  <a:cubicBezTo>
                    <a:pt x="249" y="47"/>
                    <a:pt x="258" y="61"/>
                    <a:pt x="273" y="71"/>
                  </a:cubicBezTo>
                  <a:cubicBezTo>
                    <a:pt x="281" y="68"/>
                    <a:pt x="289" y="64"/>
                    <a:pt x="298" y="60"/>
                  </a:cubicBezTo>
                  <a:lnTo>
                    <a:pt x="365" y="128"/>
                  </a:lnTo>
                  <a:cubicBezTo>
                    <a:pt x="245" y="168"/>
                    <a:pt x="145" y="260"/>
                    <a:pt x="98" y="381"/>
                  </a:cubicBezTo>
                  <a:lnTo>
                    <a:pt x="7" y="290"/>
                  </a:lnTo>
                  <a:cubicBezTo>
                    <a:pt x="18" y="292"/>
                    <a:pt x="29" y="294"/>
                    <a:pt x="41" y="295"/>
                  </a:cubicBezTo>
                  <a:cubicBezTo>
                    <a:pt x="50" y="282"/>
                    <a:pt x="58" y="270"/>
                    <a:pt x="64" y="25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1" name="Freeform 76">
              <a:extLst>
                <a:ext uri="{FF2B5EF4-FFF2-40B4-BE49-F238E27FC236}">
                  <a16:creationId xmlns:a16="http://schemas.microsoft.com/office/drawing/2014/main" id="{235D195D-21C1-4C0D-85F1-C4C9118C1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6850" y="3208338"/>
              <a:ext cx="344488" cy="504825"/>
            </a:xfrm>
            <a:custGeom>
              <a:avLst/>
              <a:gdLst>
                <a:gd name="T0" fmla="*/ 272 w 763"/>
                <a:gd name="T1" fmla="*/ 1104 h 1107"/>
                <a:gd name="T2" fmla="*/ 255 w 763"/>
                <a:gd name="T3" fmla="*/ 1065 h 1107"/>
                <a:gd name="T4" fmla="*/ 256 w 763"/>
                <a:gd name="T5" fmla="*/ 1033 h 1107"/>
                <a:gd name="T6" fmla="*/ 278 w 763"/>
                <a:gd name="T7" fmla="*/ 1002 h 1107"/>
                <a:gd name="T8" fmla="*/ 276 w 763"/>
                <a:gd name="T9" fmla="*/ 997 h 1107"/>
                <a:gd name="T10" fmla="*/ 398 w 763"/>
                <a:gd name="T11" fmla="*/ 796 h 1107"/>
                <a:gd name="T12" fmla="*/ 467 w 763"/>
                <a:gd name="T13" fmla="*/ 801 h 1107"/>
                <a:gd name="T14" fmla="*/ 277 w 763"/>
                <a:gd name="T15" fmla="*/ 1106 h 1107"/>
                <a:gd name="T16" fmla="*/ 49 w 763"/>
                <a:gd name="T17" fmla="*/ 906 h 1107"/>
                <a:gd name="T18" fmla="*/ 15 w 763"/>
                <a:gd name="T19" fmla="*/ 900 h 1107"/>
                <a:gd name="T20" fmla="*/ 13 w 763"/>
                <a:gd name="T21" fmla="*/ 858 h 1107"/>
                <a:gd name="T22" fmla="*/ 0 w 763"/>
                <a:gd name="T23" fmla="*/ 845 h 1107"/>
                <a:gd name="T24" fmla="*/ 73 w 763"/>
                <a:gd name="T25" fmla="*/ 658 h 1107"/>
                <a:gd name="T26" fmla="*/ 108 w 763"/>
                <a:gd name="T27" fmla="*/ 685 h 1107"/>
                <a:gd name="T28" fmla="*/ 49 w 763"/>
                <a:gd name="T29" fmla="*/ 906 h 1107"/>
                <a:gd name="T30" fmla="*/ 499 w 763"/>
                <a:gd name="T31" fmla="*/ 703 h 1107"/>
                <a:gd name="T32" fmla="*/ 527 w 763"/>
                <a:gd name="T33" fmla="*/ 698 h 1107"/>
                <a:gd name="T34" fmla="*/ 524 w 763"/>
                <a:gd name="T35" fmla="*/ 570 h 1107"/>
                <a:gd name="T36" fmla="*/ 582 w 763"/>
                <a:gd name="T37" fmla="*/ 469 h 1107"/>
                <a:gd name="T38" fmla="*/ 584 w 763"/>
                <a:gd name="T39" fmla="*/ 496 h 1107"/>
                <a:gd name="T40" fmla="*/ 582 w 763"/>
                <a:gd name="T41" fmla="*/ 511 h 1107"/>
                <a:gd name="T42" fmla="*/ 573 w 763"/>
                <a:gd name="T43" fmla="*/ 531 h 1107"/>
                <a:gd name="T44" fmla="*/ 220 w 763"/>
                <a:gd name="T45" fmla="*/ 446 h 1107"/>
                <a:gd name="T46" fmla="*/ 166 w 763"/>
                <a:gd name="T47" fmla="*/ 426 h 1107"/>
                <a:gd name="T48" fmla="*/ 258 w 763"/>
                <a:gd name="T49" fmla="*/ 288 h 1107"/>
                <a:gd name="T50" fmla="*/ 230 w 763"/>
                <a:gd name="T51" fmla="*/ 446 h 1107"/>
                <a:gd name="T52" fmla="*/ 708 w 763"/>
                <a:gd name="T53" fmla="*/ 381 h 1107"/>
                <a:gd name="T54" fmla="*/ 668 w 763"/>
                <a:gd name="T55" fmla="*/ 316 h 1107"/>
                <a:gd name="T56" fmla="*/ 693 w 763"/>
                <a:gd name="T57" fmla="*/ 249 h 1107"/>
                <a:gd name="T58" fmla="*/ 751 w 763"/>
                <a:gd name="T59" fmla="*/ 225 h 1107"/>
                <a:gd name="T60" fmla="*/ 739 w 763"/>
                <a:gd name="T61" fmla="*/ 323 h 1107"/>
                <a:gd name="T62" fmla="*/ 708 w 763"/>
                <a:gd name="T63" fmla="*/ 381 h 1107"/>
                <a:gd name="T64" fmla="*/ 678 w 763"/>
                <a:gd name="T65" fmla="*/ 74 h 1107"/>
                <a:gd name="T66" fmla="*/ 653 w 763"/>
                <a:gd name="T67" fmla="*/ 51 h 1107"/>
                <a:gd name="T68" fmla="*/ 651 w 763"/>
                <a:gd name="T69" fmla="*/ 49 h 1107"/>
                <a:gd name="T70" fmla="*/ 727 w 763"/>
                <a:gd name="T71" fmla="*/ 84 h 1107"/>
                <a:gd name="T72" fmla="*/ 721 w 763"/>
                <a:gd name="T73" fmla="*/ 86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3" h="1107">
                  <a:moveTo>
                    <a:pt x="275" y="1107"/>
                  </a:moveTo>
                  <a:cubicBezTo>
                    <a:pt x="274" y="1107"/>
                    <a:pt x="273" y="1106"/>
                    <a:pt x="272" y="1104"/>
                  </a:cubicBezTo>
                  <a:cubicBezTo>
                    <a:pt x="269" y="1097"/>
                    <a:pt x="267" y="1091"/>
                    <a:pt x="264" y="1085"/>
                  </a:cubicBezTo>
                  <a:cubicBezTo>
                    <a:pt x="261" y="1078"/>
                    <a:pt x="258" y="1072"/>
                    <a:pt x="255" y="1065"/>
                  </a:cubicBezTo>
                  <a:cubicBezTo>
                    <a:pt x="252" y="1059"/>
                    <a:pt x="249" y="1054"/>
                    <a:pt x="246" y="1049"/>
                  </a:cubicBezTo>
                  <a:cubicBezTo>
                    <a:pt x="249" y="1044"/>
                    <a:pt x="253" y="1038"/>
                    <a:pt x="256" y="1033"/>
                  </a:cubicBezTo>
                  <a:cubicBezTo>
                    <a:pt x="262" y="1027"/>
                    <a:pt x="269" y="1022"/>
                    <a:pt x="276" y="1016"/>
                  </a:cubicBezTo>
                  <a:cubicBezTo>
                    <a:pt x="281" y="1012"/>
                    <a:pt x="282" y="1007"/>
                    <a:pt x="278" y="1002"/>
                  </a:cubicBezTo>
                  <a:cubicBezTo>
                    <a:pt x="278" y="1000"/>
                    <a:pt x="277" y="999"/>
                    <a:pt x="276" y="998"/>
                  </a:cubicBezTo>
                  <a:cubicBezTo>
                    <a:pt x="276" y="998"/>
                    <a:pt x="276" y="997"/>
                    <a:pt x="276" y="997"/>
                  </a:cubicBezTo>
                  <a:cubicBezTo>
                    <a:pt x="314" y="932"/>
                    <a:pt x="355" y="862"/>
                    <a:pt x="396" y="791"/>
                  </a:cubicBezTo>
                  <a:cubicBezTo>
                    <a:pt x="397" y="792"/>
                    <a:pt x="397" y="794"/>
                    <a:pt x="398" y="796"/>
                  </a:cubicBezTo>
                  <a:cubicBezTo>
                    <a:pt x="408" y="798"/>
                    <a:pt x="419" y="800"/>
                    <a:pt x="429" y="800"/>
                  </a:cubicBezTo>
                  <a:cubicBezTo>
                    <a:pt x="442" y="801"/>
                    <a:pt x="454" y="801"/>
                    <a:pt x="467" y="801"/>
                  </a:cubicBezTo>
                  <a:cubicBezTo>
                    <a:pt x="406" y="907"/>
                    <a:pt x="344" y="1014"/>
                    <a:pt x="292" y="1103"/>
                  </a:cubicBezTo>
                  <a:cubicBezTo>
                    <a:pt x="287" y="1104"/>
                    <a:pt x="282" y="1105"/>
                    <a:pt x="277" y="1106"/>
                  </a:cubicBezTo>
                  <a:cubicBezTo>
                    <a:pt x="276" y="1107"/>
                    <a:pt x="276" y="1107"/>
                    <a:pt x="275" y="1107"/>
                  </a:cubicBezTo>
                  <a:moveTo>
                    <a:pt x="49" y="906"/>
                  </a:moveTo>
                  <a:cubicBezTo>
                    <a:pt x="38" y="903"/>
                    <a:pt x="27" y="902"/>
                    <a:pt x="17" y="901"/>
                  </a:cubicBezTo>
                  <a:lnTo>
                    <a:pt x="15" y="900"/>
                  </a:lnTo>
                  <a:cubicBezTo>
                    <a:pt x="14" y="900"/>
                    <a:pt x="13" y="899"/>
                    <a:pt x="13" y="897"/>
                  </a:cubicBezTo>
                  <a:cubicBezTo>
                    <a:pt x="13" y="884"/>
                    <a:pt x="13" y="871"/>
                    <a:pt x="13" y="858"/>
                  </a:cubicBezTo>
                  <a:cubicBezTo>
                    <a:pt x="13" y="851"/>
                    <a:pt x="9" y="846"/>
                    <a:pt x="2" y="846"/>
                  </a:cubicBezTo>
                  <a:cubicBezTo>
                    <a:pt x="2" y="846"/>
                    <a:pt x="1" y="846"/>
                    <a:pt x="0" y="845"/>
                  </a:cubicBezTo>
                  <a:cubicBezTo>
                    <a:pt x="10" y="820"/>
                    <a:pt x="20" y="794"/>
                    <a:pt x="30" y="768"/>
                  </a:cubicBezTo>
                  <a:cubicBezTo>
                    <a:pt x="44" y="732"/>
                    <a:pt x="59" y="695"/>
                    <a:pt x="73" y="658"/>
                  </a:cubicBezTo>
                  <a:cubicBezTo>
                    <a:pt x="82" y="665"/>
                    <a:pt x="92" y="672"/>
                    <a:pt x="101" y="679"/>
                  </a:cubicBezTo>
                  <a:cubicBezTo>
                    <a:pt x="103" y="681"/>
                    <a:pt x="105" y="683"/>
                    <a:pt x="108" y="685"/>
                  </a:cubicBezTo>
                  <a:cubicBezTo>
                    <a:pt x="121" y="676"/>
                    <a:pt x="134" y="666"/>
                    <a:pt x="146" y="655"/>
                  </a:cubicBezTo>
                  <a:cubicBezTo>
                    <a:pt x="112" y="741"/>
                    <a:pt x="79" y="827"/>
                    <a:pt x="49" y="906"/>
                  </a:cubicBezTo>
                  <a:moveTo>
                    <a:pt x="480" y="780"/>
                  </a:moveTo>
                  <a:cubicBezTo>
                    <a:pt x="487" y="755"/>
                    <a:pt x="491" y="729"/>
                    <a:pt x="499" y="703"/>
                  </a:cubicBezTo>
                  <a:cubicBezTo>
                    <a:pt x="506" y="701"/>
                    <a:pt x="513" y="700"/>
                    <a:pt x="521" y="699"/>
                  </a:cubicBezTo>
                  <a:cubicBezTo>
                    <a:pt x="523" y="699"/>
                    <a:pt x="525" y="699"/>
                    <a:pt x="527" y="698"/>
                  </a:cubicBezTo>
                  <a:cubicBezTo>
                    <a:pt x="511" y="725"/>
                    <a:pt x="496" y="753"/>
                    <a:pt x="480" y="780"/>
                  </a:cubicBezTo>
                  <a:close/>
                  <a:moveTo>
                    <a:pt x="524" y="570"/>
                  </a:moveTo>
                  <a:cubicBezTo>
                    <a:pt x="533" y="555"/>
                    <a:pt x="541" y="540"/>
                    <a:pt x="549" y="526"/>
                  </a:cubicBezTo>
                  <a:cubicBezTo>
                    <a:pt x="561" y="506"/>
                    <a:pt x="572" y="487"/>
                    <a:pt x="582" y="469"/>
                  </a:cubicBezTo>
                  <a:cubicBezTo>
                    <a:pt x="583" y="473"/>
                    <a:pt x="584" y="477"/>
                    <a:pt x="584" y="481"/>
                  </a:cubicBezTo>
                  <a:cubicBezTo>
                    <a:pt x="585" y="486"/>
                    <a:pt x="585" y="491"/>
                    <a:pt x="584" y="496"/>
                  </a:cubicBezTo>
                  <a:lnTo>
                    <a:pt x="584" y="500"/>
                  </a:lnTo>
                  <a:cubicBezTo>
                    <a:pt x="583" y="504"/>
                    <a:pt x="583" y="508"/>
                    <a:pt x="582" y="511"/>
                  </a:cubicBezTo>
                  <a:cubicBezTo>
                    <a:pt x="581" y="515"/>
                    <a:pt x="579" y="518"/>
                    <a:pt x="578" y="521"/>
                  </a:cubicBezTo>
                  <a:cubicBezTo>
                    <a:pt x="577" y="525"/>
                    <a:pt x="575" y="528"/>
                    <a:pt x="573" y="531"/>
                  </a:cubicBezTo>
                  <a:cubicBezTo>
                    <a:pt x="563" y="549"/>
                    <a:pt x="545" y="564"/>
                    <a:pt x="524" y="570"/>
                  </a:cubicBezTo>
                  <a:moveTo>
                    <a:pt x="220" y="446"/>
                  </a:moveTo>
                  <a:cubicBezTo>
                    <a:pt x="212" y="446"/>
                    <a:pt x="203" y="445"/>
                    <a:pt x="195" y="442"/>
                  </a:cubicBezTo>
                  <a:cubicBezTo>
                    <a:pt x="185" y="439"/>
                    <a:pt x="174" y="434"/>
                    <a:pt x="166" y="426"/>
                  </a:cubicBezTo>
                  <a:cubicBezTo>
                    <a:pt x="187" y="373"/>
                    <a:pt x="208" y="323"/>
                    <a:pt x="226" y="279"/>
                  </a:cubicBezTo>
                  <a:cubicBezTo>
                    <a:pt x="237" y="280"/>
                    <a:pt x="248" y="283"/>
                    <a:pt x="258" y="288"/>
                  </a:cubicBezTo>
                  <a:cubicBezTo>
                    <a:pt x="268" y="293"/>
                    <a:pt x="278" y="300"/>
                    <a:pt x="285" y="310"/>
                  </a:cubicBezTo>
                  <a:cubicBezTo>
                    <a:pt x="268" y="351"/>
                    <a:pt x="249" y="397"/>
                    <a:pt x="230" y="446"/>
                  </a:cubicBezTo>
                  <a:cubicBezTo>
                    <a:pt x="227" y="446"/>
                    <a:pt x="223" y="446"/>
                    <a:pt x="220" y="446"/>
                  </a:cubicBezTo>
                  <a:close/>
                  <a:moveTo>
                    <a:pt x="708" y="381"/>
                  </a:moveTo>
                  <a:cubicBezTo>
                    <a:pt x="698" y="375"/>
                    <a:pt x="690" y="367"/>
                    <a:pt x="683" y="357"/>
                  </a:cubicBezTo>
                  <a:cubicBezTo>
                    <a:pt x="674" y="345"/>
                    <a:pt x="669" y="331"/>
                    <a:pt x="668" y="316"/>
                  </a:cubicBezTo>
                  <a:cubicBezTo>
                    <a:pt x="673" y="306"/>
                    <a:pt x="677" y="299"/>
                    <a:pt x="678" y="296"/>
                  </a:cubicBezTo>
                  <a:cubicBezTo>
                    <a:pt x="685" y="280"/>
                    <a:pt x="690" y="264"/>
                    <a:pt x="693" y="249"/>
                  </a:cubicBezTo>
                  <a:cubicBezTo>
                    <a:pt x="704" y="239"/>
                    <a:pt x="716" y="232"/>
                    <a:pt x="730" y="228"/>
                  </a:cubicBezTo>
                  <a:cubicBezTo>
                    <a:pt x="737" y="226"/>
                    <a:pt x="744" y="225"/>
                    <a:pt x="751" y="225"/>
                  </a:cubicBezTo>
                  <a:cubicBezTo>
                    <a:pt x="755" y="225"/>
                    <a:pt x="759" y="226"/>
                    <a:pt x="763" y="226"/>
                  </a:cubicBezTo>
                  <a:cubicBezTo>
                    <a:pt x="762" y="258"/>
                    <a:pt x="754" y="291"/>
                    <a:pt x="739" y="323"/>
                  </a:cubicBezTo>
                  <a:cubicBezTo>
                    <a:pt x="736" y="329"/>
                    <a:pt x="732" y="336"/>
                    <a:pt x="727" y="346"/>
                  </a:cubicBezTo>
                  <a:cubicBezTo>
                    <a:pt x="722" y="355"/>
                    <a:pt x="716" y="367"/>
                    <a:pt x="708" y="381"/>
                  </a:cubicBezTo>
                  <a:moveTo>
                    <a:pt x="721" y="86"/>
                  </a:moveTo>
                  <a:cubicBezTo>
                    <a:pt x="706" y="86"/>
                    <a:pt x="691" y="82"/>
                    <a:pt x="678" y="74"/>
                  </a:cubicBezTo>
                  <a:lnTo>
                    <a:pt x="677" y="74"/>
                  </a:lnTo>
                  <a:cubicBezTo>
                    <a:pt x="667" y="68"/>
                    <a:pt x="659" y="61"/>
                    <a:pt x="653" y="51"/>
                  </a:cubicBezTo>
                  <a:lnTo>
                    <a:pt x="651" y="49"/>
                  </a:lnTo>
                  <a:lnTo>
                    <a:pt x="651" y="49"/>
                  </a:lnTo>
                  <a:cubicBezTo>
                    <a:pt x="641" y="34"/>
                    <a:pt x="636" y="16"/>
                    <a:pt x="637" y="0"/>
                  </a:cubicBezTo>
                  <a:cubicBezTo>
                    <a:pt x="673" y="19"/>
                    <a:pt x="704" y="48"/>
                    <a:pt x="727" y="84"/>
                  </a:cubicBezTo>
                  <a:cubicBezTo>
                    <a:pt x="727" y="85"/>
                    <a:pt x="727" y="85"/>
                    <a:pt x="728" y="86"/>
                  </a:cubicBezTo>
                  <a:cubicBezTo>
                    <a:pt x="726" y="86"/>
                    <a:pt x="723" y="86"/>
                    <a:pt x="721" y="86"/>
                  </a:cubicBezTo>
                  <a:close/>
                </a:path>
              </a:pathLst>
            </a:custGeom>
            <a:solidFill>
              <a:srgbClr val="1B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Freeform 77">
              <a:extLst>
                <a:ext uri="{FF2B5EF4-FFF2-40B4-BE49-F238E27FC236}">
                  <a16:creationId xmlns:a16="http://schemas.microsoft.com/office/drawing/2014/main" id="{204A8F2F-45E8-415F-A336-DF165F14AF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00663" y="3594100"/>
              <a:ext cx="155575" cy="185738"/>
            </a:xfrm>
            <a:custGeom>
              <a:avLst/>
              <a:gdLst>
                <a:gd name="T0" fmla="*/ 258 w 345"/>
                <a:gd name="T1" fmla="*/ 408 h 408"/>
                <a:gd name="T2" fmla="*/ 253 w 345"/>
                <a:gd name="T3" fmla="*/ 404 h 408"/>
                <a:gd name="T4" fmla="*/ 257 w 345"/>
                <a:gd name="T5" fmla="*/ 364 h 408"/>
                <a:gd name="T6" fmla="*/ 256 w 345"/>
                <a:gd name="T7" fmla="*/ 345 h 408"/>
                <a:gd name="T8" fmla="*/ 256 w 345"/>
                <a:gd name="T9" fmla="*/ 345 h 408"/>
                <a:gd name="T10" fmla="*/ 246 w 345"/>
                <a:gd name="T11" fmla="*/ 295 h 408"/>
                <a:gd name="T12" fmla="*/ 299 w 345"/>
                <a:gd name="T13" fmla="*/ 204 h 408"/>
                <a:gd name="T14" fmla="*/ 308 w 345"/>
                <a:gd name="T15" fmla="*/ 220 h 408"/>
                <a:gd name="T16" fmla="*/ 317 w 345"/>
                <a:gd name="T17" fmla="*/ 240 h 408"/>
                <a:gd name="T18" fmla="*/ 325 w 345"/>
                <a:gd name="T19" fmla="*/ 259 h 408"/>
                <a:gd name="T20" fmla="*/ 328 w 345"/>
                <a:gd name="T21" fmla="*/ 262 h 408"/>
                <a:gd name="T22" fmla="*/ 330 w 345"/>
                <a:gd name="T23" fmla="*/ 261 h 408"/>
                <a:gd name="T24" fmla="*/ 345 w 345"/>
                <a:gd name="T25" fmla="*/ 258 h 408"/>
                <a:gd name="T26" fmla="*/ 258 w 345"/>
                <a:gd name="T27" fmla="*/ 408 h 408"/>
                <a:gd name="T28" fmla="*/ 309 w 345"/>
                <a:gd name="T29" fmla="*/ 188 h 408"/>
                <a:gd name="T30" fmla="*/ 329 w 345"/>
                <a:gd name="T31" fmla="*/ 153 h 408"/>
                <a:gd name="T32" fmla="*/ 331 w 345"/>
                <a:gd name="T33" fmla="*/ 157 h 408"/>
                <a:gd name="T34" fmla="*/ 329 w 345"/>
                <a:gd name="T35" fmla="*/ 171 h 408"/>
                <a:gd name="T36" fmla="*/ 309 w 345"/>
                <a:gd name="T37" fmla="*/ 188 h 408"/>
                <a:gd name="T38" fmla="*/ 70 w 345"/>
                <a:gd name="T39" fmla="*/ 143 h 408"/>
                <a:gd name="T40" fmla="*/ 36 w 345"/>
                <a:gd name="T41" fmla="*/ 139 h 408"/>
                <a:gd name="T42" fmla="*/ 32 w 345"/>
                <a:gd name="T43" fmla="*/ 139 h 408"/>
                <a:gd name="T44" fmla="*/ 0 w 345"/>
                <a:gd name="T45" fmla="*/ 142 h 408"/>
                <a:gd name="T46" fmla="*/ 53 w 345"/>
                <a:gd name="T47" fmla="*/ 0 h 408"/>
                <a:gd name="T48" fmla="*/ 55 w 345"/>
                <a:gd name="T49" fmla="*/ 1 h 408"/>
                <a:gd name="T50" fmla="*/ 66 w 345"/>
                <a:gd name="T51" fmla="*/ 13 h 408"/>
                <a:gd name="T52" fmla="*/ 66 w 345"/>
                <a:gd name="T53" fmla="*/ 52 h 408"/>
                <a:gd name="T54" fmla="*/ 68 w 345"/>
                <a:gd name="T55" fmla="*/ 55 h 408"/>
                <a:gd name="T56" fmla="*/ 70 w 345"/>
                <a:gd name="T57" fmla="*/ 56 h 408"/>
                <a:gd name="T58" fmla="*/ 102 w 345"/>
                <a:gd name="T59" fmla="*/ 61 h 408"/>
                <a:gd name="T60" fmla="*/ 73 w 345"/>
                <a:gd name="T61" fmla="*/ 135 h 408"/>
                <a:gd name="T62" fmla="*/ 70 w 345"/>
                <a:gd name="T63" fmla="*/ 14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5" h="408">
                  <a:moveTo>
                    <a:pt x="258" y="408"/>
                  </a:moveTo>
                  <a:lnTo>
                    <a:pt x="253" y="404"/>
                  </a:lnTo>
                  <a:cubicBezTo>
                    <a:pt x="256" y="391"/>
                    <a:pt x="257" y="378"/>
                    <a:pt x="257" y="364"/>
                  </a:cubicBezTo>
                  <a:cubicBezTo>
                    <a:pt x="257" y="358"/>
                    <a:pt x="257" y="351"/>
                    <a:pt x="256" y="345"/>
                  </a:cubicBezTo>
                  <a:lnTo>
                    <a:pt x="256" y="345"/>
                  </a:lnTo>
                  <a:cubicBezTo>
                    <a:pt x="255" y="328"/>
                    <a:pt x="251" y="311"/>
                    <a:pt x="246" y="295"/>
                  </a:cubicBezTo>
                  <a:cubicBezTo>
                    <a:pt x="262" y="268"/>
                    <a:pt x="280" y="237"/>
                    <a:pt x="299" y="204"/>
                  </a:cubicBezTo>
                  <a:cubicBezTo>
                    <a:pt x="302" y="209"/>
                    <a:pt x="305" y="214"/>
                    <a:pt x="308" y="220"/>
                  </a:cubicBezTo>
                  <a:cubicBezTo>
                    <a:pt x="311" y="227"/>
                    <a:pt x="314" y="233"/>
                    <a:pt x="317" y="240"/>
                  </a:cubicBezTo>
                  <a:cubicBezTo>
                    <a:pt x="320" y="246"/>
                    <a:pt x="322" y="252"/>
                    <a:pt x="325" y="259"/>
                  </a:cubicBezTo>
                  <a:cubicBezTo>
                    <a:pt x="326" y="261"/>
                    <a:pt x="327" y="262"/>
                    <a:pt x="328" y="262"/>
                  </a:cubicBezTo>
                  <a:cubicBezTo>
                    <a:pt x="329" y="262"/>
                    <a:pt x="329" y="262"/>
                    <a:pt x="330" y="261"/>
                  </a:cubicBezTo>
                  <a:cubicBezTo>
                    <a:pt x="335" y="260"/>
                    <a:pt x="340" y="259"/>
                    <a:pt x="345" y="258"/>
                  </a:cubicBezTo>
                  <a:cubicBezTo>
                    <a:pt x="310" y="319"/>
                    <a:pt x="279" y="371"/>
                    <a:pt x="258" y="408"/>
                  </a:cubicBezTo>
                  <a:moveTo>
                    <a:pt x="309" y="188"/>
                  </a:moveTo>
                  <a:cubicBezTo>
                    <a:pt x="315" y="177"/>
                    <a:pt x="322" y="165"/>
                    <a:pt x="329" y="153"/>
                  </a:cubicBezTo>
                  <a:cubicBezTo>
                    <a:pt x="330" y="154"/>
                    <a:pt x="331" y="155"/>
                    <a:pt x="331" y="157"/>
                  </a:cubicBezTo>
                  <a:cubicBezTo>
                    <a:pt x="335" y="162"/>
                    <a:pt x="334" y="167"/>
                    <a:pt x="329" y="171"/>
                  </a:cubicBezTo>
                  <a:cubicBezTo>
                    <a:pt x="322" y="177"/>
                    <a:pt x="315" y="182"/>
                    <a:pt x="309" y="188"/>
                  </a:cubicBezTo>
                  <a:moveTo>
                    <a:pt x="70" y="143"/>
                  </a:moveTo>
                  <a:cubicBezTo>
                    <a:pt x="59" y="141"/>
                    <a:pt x="48" y="140"/>
                    <a:pt x="36" y="139"/>
                  </a:cubicBezTo>
                  <a:lnTo>
                    <a:pt x="32" y="139"/>
                  </a:lnTo>
                  <a:cubicBezTo>
                    <a:pt x="21" y="139"/>
                    <a:pt x="10" y="140"/>
                    <a:pt x="0" y="142"/>
                  </a:cubicBezTo>
                  <a:cubicBezTo>
                    <a:pt x="16" y="98"/>
                    <a:pt x="34" y="51"/>
                    <a:pt x="53" y="0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62" y="1"/>
                    <a:pt x="66" y="6"/>
                    <a:pt x="66" y="13"/>
                  </a:cubicBezTo>
                  <a:cubicBezTo>
                    <a:pt x="66" y="26"/>
                    <a:pt x="66" y="39"/>
                    <a:pt x="66" y="52"/>
                  </a:cubicBezTo>
                  <a:cubicBezTo>
                    <a:pt x="66" y="54"/>
                    <a:pt x="67" y="55"/>
                    <a:pt x="68" y="55"/>
                  </a:cubicBezTo>
                  <a:lnTo>
                    <a:pt x="70" y="56"/>
                  </a:lnTo>
                  <a:cubicBezTo>
                    <a:pt x="80" y="57"/>
                    <a:pt x="91" y="58"/>
                    <a:pt x="102" y="61"/>
                  </a:cubicBezTo>
                  <a:cubicBezTo>
                    <a:pt x="92" y="86"/>
                    <a:pt x="82" y="111"/>
                    <a:pt x="73" y="135"/>
                  </a:cubicBezTo>
                  <a:cubicBezTo>
                    <a:pt x="72" y="137"/>
                    <a:pt x="71" y="140"/>
                    <a:pt x="70" y="143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" name="Freeform 78">
              <a:extLst>
                <a:ext uri="{FF2B5EF4-FFF2-40B4-BE49-F238E27FC236}">
                  <a16:creationId xmlns:a16="http://schemas.microsoft.com/office/drawing/2014/main" id="{F8D33AE9-8837-430C-9ABB-B8564F9E7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7950" y="3778250"/>
              <a:ext cx="4763" cy="7938"/>
            </a:xfrm>
            <a:custGeom>
              <a:avLst/>
              <a:gdLst>
                <a:gd name="T0" fmla="*/ 0 w 9"/>
                <a:gd name="T1" fmla="*/ 19 h 19"/>
                <a:gd name="T2" fmla="*/ 4 w 9"/>
                <a:gd name="T3" fmla="*/ 0 h 19"/>
                <a:gd name="T4" fmla="*/ 4 w 9"/>
                <a:gd name="T5" fmla="*/ 0 h 19"/>
                <a:gd name="T6" fmla="*/ 9 w 9"/>
                <a:gd name="T7" fmla="*/ 4 h 19"/>
                <a:gd name="T8" fmla="*/ 0 w 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cubicBezTo>
                    <a:pt x="2" y="13"/>
                    <a:pt x="3" y="7"/>
                    <a:pt x="4" y="0"/>
                  </a:cubicBezTo>
                  <a:lnTo>
                    <a:pt x="4" y="0"/>
                  </a:lnTo>
                  <a:lnTo>
                    <a:pt x="9" y="4"/>
                  </a:lnTo>
                  <a:cubicBezTo>
                    <a:pt x="6" y="10"/>
                    <a:pt x="3" y="14"/>
                    <a:pt x="0" y="19"/>
                  </a:cubicBezTo>
                </a:path>
              </a:pathLst>
            </a:custGeom>
            <a:solidFill>
              <a:srgbClr val="727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019FC732-ADF2-48A6-9B69-5BF582368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5588" y="3657600"/>
              <a:ext cx="150813" cy="187325"/>
            </a:xfrm>
            <a:custGeom>
              <a:avLst/>
              <a:gdLst>
                <a:gd name="T0" fmla="*/ 147 w 336"/>
                <a:gd name="T1" fmla="*/ 411 h 411"/>
                <a:gd name="T2" fmla="*/ 103 w 336"/>
                <a:gd name="T3" fmla="*/ 404 h 411"/>
                <a:gd name="T4" fmla="*/ 54 w 336"/>
                <a:gd name="T5" fmla="*/ 376 h 411"/>
                <a:gd name="T6" fmla="*/ 11 w 336"/>
                <a:gd name="T7" fmla="*/ 316 h 411"/>
                <a:gd name="T8" fmla="*/ 0 w 336"/>
                <a:gd name="T9" fmla="*/ 257 h 411"/>
                <a:gd name="T10" fmla="*/ 5 w 336"/>
                <a:gd name="T11" fmla="*/ 210 h 411"/>
                <a:gd name="T12" fmla="*/ 11 w 336"/>
                <a:gd name="T13" fmla="*/ 188 h 411"/>
                <a:gd name="T14" fmla="*/ 22 w 336"/>
                <a:gd name="T15" fmla="*/ 156 h 411"/>
                <a:gd name="T16" fmla="*/ 57 w 336"/>
                <a:gd name="T17" fmla="*/ 61 h 411"/>
                <a:gd name="T18" fmla="*/ 79 w 336"/>
                <a:gd name="T19" fmla="*/ 3 h 411"/>
                <a:gd name="T20" fmla="*/ 111 w 336"/>
                <a:gd name="T21" fmla="*/ 0 h 411"/>
                <a:gd name="T22" fmla="*/ 115 w 336"/>
                <a:gd name="T23" fmla="*/ 0 h 411"/>
                <a:gd name="T24" fmla="*/ 149 w 336"/>
                <a:gd name="T25" fmla="*/ 4 h 411"/>
                <a:gd name="T26" fmla="*/ 76 w 336"/>
                <a:gd name="T27" fmla="*/ 205 h 411"/>
                <a:gd name="T28" fmla="*/ 70 w 336"/>
                <a:gd name="T29" fmla="*/ 225 h 411"/>
                <a:gd name="T30" fmla="*/ 66 w 336"/>
                <a:gd name="T31" fmla="*/ 257 h 411"/>
                <a:gd name="T32" fmla="*/ 72 w 336"/>
                <a:gd name="T33" fmla="*/ 291 h 411"/>
                <a:gd name="T34" fmla="*/ 87 w 336"/>
                <a:gd name="T35" fmla="*/ 315 h 411"/>
                <a:gd name="T36" fmla="*/ 127 w 336"/>
                <a:gd name="T37" fmla="*/ 342 h 411"/>
                <a:gd name="T38" fmla="*/ 147 w 336"/>
                <a:gd name="T39" fmla="*/ 345 h 411"/>
                <a:gd name="T40" fmla="*/ 147 w 336"/>
                <a:gd name="T41" fmla="*/ 345 h 411"/>
                <a:gd name="T42" fmla="*/ 148 w 336"/>
                <a:gd name="T43" fmla="*/ 345 h 411"/>
                <a:gd name="T44" fmla="*/ 204 w 336"/>
                <a:gd name="T45" fmla="*/ 331 h 411"/>
                <a:gd name="T46" fmla="*/ 245 w 336"/>
                <a:gd name="T47" fmla="*/ 296 h 411"/>
                <a:gd name="T48" fmla="*/ 245 w 336"/>
                <a:gd name="T49" fmla="*/ 296 h 411"/>
                <a:gd name="T50" fmla="*/ 262 w 336"/>
                <a:gd name="T51" fmla="*/ 266 h 411"/>
                <a:gd name="T52" fmla="*/ 297 w 336"/>
                <a:gd name="T53" fmla="*/ 204 h 411"/>
                <a:gd name="T54" fmla="*/ 325 w 336"/>
                <a:gd name="T55" fmla="*/ 156 h 411"/>
                <a:gd name="T56" fmla="*/ 335 w 336"/>
                <a:gd name="T57" fmla="*/ 206 h 411"/>
                <a:gd name="T58" fmla="*/ 335 w 336"/>
                <a:gd name="T59" fmla="*/ 206 h 411"/>
                <a:gd name="T60" fmla="*/ 336 w 336"/>
                <a:gd name="T61" fmla="*/ 225 h 411"/>
                <a:gd name="T62" fmla="*/ 332 w 336"/>
                <a:gd name="T63" fmla="*/ 265 h 411"/>
                <a:gd name="T64" fmla="*/ 332 w 336"/>
                <a:gd name="T65" fmla="*/ 265 h 411"/>
                <a:gd name="T66" fmla="*/ 328 w 336"/>
                <a:gd name="T67" fmla="*/ 284 h 411"/>
                <a:gd name="T68" fmla="*/ 313 w 336"/>
                <a:gd name="T69" fmla="*/ 311 h 411"/>
                <a:gd name="T70" fmla="*/ 303 w 336"/>
                <a:gd name="T71" fmla="*/ 328 h 411"/>
                <a:gd name="T72" fmla="*/ 303 w 336"/>
                <a:gd name="T73" fmla="*/ 328 h 411"/>
                <a:gd name="T74" fmla="*/ 232 w 336"/>
                <a:gd name="T75" fmla="*/ 391 h 411"/>
                <a:gd name="T76" fmla="*/ 147 w 336"/>
                <a:gd name="T7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6" h="411">
                  <a:moveTo>
                    <a:pt x="147" y="411"/>
                  </a:moveTo>
                  <a:cubicBezTo>
                    <a:pt x="132" y="411"/>
                    <a:pt x="117" y="409"/>
                    <a:pt x="103" y="404"/>
                  </a:cubicBezTo>
                  <a:cubicBezTo>
                    <a:pt x="89" y="398"/>
                    <a:pt x="72" y="390"/>
                    <a:pt x="54" y="376"/>
                  </a:cubicBezTo>
                  <a:cubicBezTo>
                    <a:pt x="37" y="361"/>
                    <a:pt x="21" y="342"/>
                    <a:pt x="11" y="316"/>
                  </a:cubicBezTo>
                  <a:cubicBezTo>
                    <a:pt x="4" y="298"/>
                    <a:pt x="0" y="279"/>
                    <a:pt x="0" y="257"/>
                  </a:cubicBezTo>
                  <a:cubicBezTo>
                    <a:pt x="0" y="242"/>
                    <a:pt x="1" y="226"/>
                    <a:pt x="5" y="210"/>
                  </a:cubicBezTo>
                  <a:cubicBezTo>
                    <a:pt x="6" y="204"/>
                    <a:pt x="8" y="197"/>
                    <a:pt x="11" y="188"/>
                  </a:cubicBezTo>
                  <a:cubicBezTo>
                    <a:pt x="14" y="180"/>
                    <a:pt x="18" y="169"/>
                    <a:pt x="22" y="156"/>
                  </a:cubicBezTo>
                  <a:cubicBezTo>
                    <a:pt x="31" y="131"/>
                    <a:pt x="43" y="99"/>
                    <a:pt x="57" y="61"/>
                  </a:cubicBezTo>
                  <a:cubicBezTo>
                    <a:pt x="64" y="42"/>
                    <a:pt x="71" y="23"/>
                    <a:pt x="79" y="3"/>
                  </a:cubicBezTo>
                  <a:cubicBezTo>
                    <a:pt x="89" y="1"/>
                    <a:pt x="100" y="0"/>
                    <a:pt x="111" y="0"/>
                  </a:cubicBezTo>
                  <a:lnTo>
                    <a:pt x="115" y="0"/>
                  </a:lnTo>
                  <a:cubicBezTo>
                    <a:pt x="127" y="1"/>
                    <a:pt x="138" y="2"/>
                    <a:pt x="149" y="4"/>
                  </a:cubicBezTo>
                  <a:cubicBezTo>
                    <a:pt x="115" y="95"/>
                    <a:pt x="88" y="169"/>
                    <a:pt x="76" y="205"/>
                  </a:cubicBezTo>
                  <a:cubicBezTo>
                    <a:pt x="73" y="215"/>
                    <a:pt x="71" y="222"/>
                    <a:pt x="70" y="225"/>
                  </a:cubicBezTo>
                  <a:cubicBezTo>
                    <a:pt x="67" y="237"/>
                    <a:pt x="66" y="247"/>
                    <a:pt x="66" y="257"/>
                  </a:cubicBezTo>
                  <a:cubicBezTo>
                    <a:pt x="66" y="271"/>
                    <a:pt x="69" y="282"/>
                    <a:pt x="72" y="291"/>
                  </a:cubicBezTo>
                  <a:cubicBezTo>
                    <a:pt x="76" y="301"/>
                    <a:pt x="81" y="308"/>
                    <a:pt x="87" y="315"/>
                  </a:cubicBezTo>
                  <a:cubicBezTo>
                    <a:pt x="99" y="328"/>
                    <a:pt x="115" y="337"/>
                    <a:pt x="127" y="342"/>
                  </a:cubicBezTo>
                  <a:cubicBezTo>
                    <a:pt x="131" y="343"/>
                    <a:pt x="138" y="345"/>
                    <a:pt x="147" y="345"/>
                  </a:cubicBezTo>
                  <a:lnTo>
                    <a:pt x="147" y="345"/>
                  </a:lnTo>
                  <a:lnTo>
                    <a:pt x="148" y="345"/>
                  </a:lnTo>
                  <a:cubicBezTo>
                    <a:pt x="164" y="345"/>
                    <a:pt x="185" y="340"/>
                    <a:pt x="204" y="331"/>
                  </a:cubicBezTo>
                  <a:cubicBezTo>
                    <a:pt x="222" y="322"/>
                    <a:pt x="237" y="310"/>
                    <a:pt x="245" y="296"/>
                  </a:cubicBezTo>
                  <a:lnTo>
                    <a:pt x="245" y="296"/>
                  </a:lnTo>
                  <a:cubicBezTo>
                    <a:pt x="247" y="291"/>
                    <a:pt x="253" y="281"/>
                    <a:pt x="262" y="266"/>
                  </a:cubicBezTo>
                  <a:cubicBezTo>
                    <a:pt x="271" y="250"/>
                    <a:pt x="283" y="229"/>
                    <a:pt x="297" y="204"/>
                  </a:cubicBezTo>
                  <a:cubicBezTo>
                    <a:pt x="306" y="190"/>
                    <a:pt x="315" y="174"/>
                    <a:pt x="325" y="156"/>
                  </a:cubicBezTo>
                  <a:cubicBezTo>
                    <a:pt x="330" y="172"/>
                    <a:pt x="334" y="189"/>
                    <a:pt x="335" y="206"/>
                  </a:cubicBezTo>
                  <a:lnTo>
                    <a:pt x="335" y="206"/>
                  </a:lnTo>
                  <a:cubicBezTo>
                    <a:pt x="336" y="212"/>
                    <a:pt x="336" y="219"/>
                    <a:pt x="336" y="225"/>
                  </a:cubicBezTo>
                  <a:cubicBezTo>
                    <a:pt x="336" y="239"/>
                    <a:pt x="335" y="252"/>
                    <a:pt x="332" y="265"/>
                  </a:cubicBezTo>
                  <a:lnTo>
                    <a:pt x="332" y="265"/>
                  </a:lnTo>
                  <a:cubicBezTo>
                    <a:pt x="331" y="272"/>
                    <a:pt x="330" y="278"/>
                    <a:pt x="328" y="284"/>
                  </a:cubicBezTo>
                  <a:cubicBezTo>
                    <a:pt x="322" y="295"/>
                    <a:pt x="317" y="304"/>
                    <a:pt x="313" y="311"/>
                  </a:cubicBezTo>
                  <a:cubicBezTo>
                    <a:pt x="308" y="320"/>
                    <a:pt x="304" y="326"/>
                    <a:pt x="303" y="328"/>
                  </a:cubicBezTo>
                  <a:lnTo>
                    <a:pt x="303" y="328"/>
                  </a:lnTo>
                  <a:cubicBezTo>
                    <a:pt x="286" y="358"/>
                    <a:pt x="260" y="378"/>
                    <a:pt x="232" y="391"/>
                  </a:cubicBezTo>
                  <a:cubicBezTo>
                    <a:pt x="205" y="405"/>
                    <a:pt x="175" y="411"/>
                    <a:pt x="147" y="411"/>
                  </a:cubicBezTo>
                </a:path>
              </a:pathLst>
            </a:custGeom>
            <a:solidFill>
              <a:srgbClr val="3E3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5" name="Freeform 80">
              <a:extLst>
                <a:ext uri="{FF2B5EF4-FFF2-40B4-BE49-F238E27FC236}">
                  <a16:creationId xmlns:a16="http://schemas.microsoft.com/office/drawing/2014/main" id="{44BD0880-5691-4F01-9B2B-E83720436B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10175" y="3194050"/>
              <a:ext cx="279400" cy="293688"/>
            </a:xfrm>
            <a:custGeom>
              <a:avLst/>
              <a:gdLst>
                <a:gd name="T0" fmla="*/ 351 w 616"/>
                <a:gd name="T1" fmla="*/ 643 h 643"/>
                <a:gd name="T2" fmla="*/ 376 w 616"/>
                <a:gd name="T3" fmla="*/ 599 h 643"/>
                <a:gd name="T4" fmla="*/ 425 w 616"/>
                <a:gd name="T5" fmla="*/ 560 h 643"/>
                <a:gd name="T6" fmla="*/ 430 w 616"/>
                <a:gd name="T7" fmla="*/ 550 h 643"/>
                <a:gd name="T8" fmla="*/ 434 w 616"/>
                <a:gd name="T9" fmla="*/ 540 h 643"/>
                <a:gd name="T10" fmla="*/ 436 w 616"/>
                <a:gd name="T11" fmla="*/ 529 h 643"/>
                <a:gd name="T12" fmla="*/ 436 w 616"/>
                <a:gd name="T13" fmla="*/ 525 h 643"/>
                <a:gd name="T14" fmla="*/ 436 w 616"/>
                <a:gd name="T15" fmla="*/ 510 h 643"/>
                <a:gd name="T16" fmla="*/ 434 w 616"/>
                <a:gd name="T17" fmla="*/ 498 h 643"/>
                <a:gd name="T18" fmla="*/ 519 w 616"/>
                <a:gd name="T19" fmla="*/ 345 h 643"/>
                <a:gd name="T20" fmla="*/ 520 w 616"/>
                <a:gd name="T21" fmla="*/ 345 h 643"/>
                <a:gd name="T22" fmla="*/ 535 w 616"/>
                <a:gd name="T23" fmla="*/ 386 h 643"/>
                <a:gd name="T24" fmla="*/ 560 w 616"/>
                <a:gd name="T25" fmla="*/ 410 h 643"/>
                <a:gd name="T26" fmla="*/ 560 w 616"/>
                <a:gd name="T27" fmla="*/ 411 h 643"/>
                <a:gd name="T28" fmla="*/ 500 w 616"/>
                <a:gd name="T29" fmla="*/ 517 h 643"/>
                <a:gd name="T30" fmla="*/ 436 w 616"/>
                <a:gd name="T31" fmla="*/ 628 h 643"/>
                <a:gd name="T32" fmla="*/ 392 w 616"/>
                <a:gd name="T33" fmla="*/ 638 h 643"/>
                <a:gd name="T34" fmla="*/ 366 w 616"/>
                <a:gd name="T35" fmla="*/ 641 h 643"/>
                <a:gd name="T36" fmla="*/ 351 w 616"/>
                <a:gd name="T37" fmla="*/ 643 h 643"/>
                <a:gd name="T38" fmla="*/ 52 w 616"/>
                <a:gd name="T39" fmla="*/ 549 h 643"/>
                <a:gd name="T40" fmla="*/ 25 w 616"/>
                <a:gd name="T41" fmla="*/ 526 h 643"/>
                <a:gd name="T42" fmla="*/ 0 w 616"/>
                <a:gd name="T43" fmla="*/ 500 h 643"/>
                <a:gd name="T44" fmla="*/ 18 w 616"/>
                <a:gd name="T45" fmla="*/ 455 h 643"/>
                <a:gd name="T46" fmla="*/ 47 w 616"/>
                <a:gd name="T47" fmla="*/ 471 h 643"/>
                <a:gd name="T48" fmla="*/ 72 w 616"/>
                <a:gd name="T49" fmla="*/ 475 h 643"/>
                <a:gd name="T50" fmla="*/ 82 w 616"/>
                <a:gd name="T51" fmla="*/ 475 h 643"/>
                <a:gd name="T52" fmla="*/ 63 w 616"/>
                <a:gd name="T53" fmla="*/ 520 h 643"/>
                <a:gd name="T54" fmla="*/ 52 w 616"/>
                <a:gd name="T55" fmla="*/ 549 h 643"/>
                <a:gd name="T56" fmla="*/ 137 w 616"/>
                <a:gd name="T57" fmla="*/ 339 h 643"/>
                <a:gd name="T58" fmla="*/ 110 w 616"/>
                <a:gd name="T59" fmla="*/ 317 h 643"/>
                <a:gd name="T60" fmla="*/ 78 w 616"/>
                <a:gd name="T61" fmla="*/ 308 h 643"/>
                <a:gd name="T62" fmla="*/ 110 w 616"/>
                <a:gd name="T63" fmla="*/ 232 h 643"/>
                <a:gd name="T64" fmla="*/ 147 w 616"/>
                <a:gd name="T65" fmla="*/ 149 h 643"/>
                <a:gd name="T66" fmla="*/ 248 w 616"/>
                <a:gd name="T67" fmla="*/ 36 h 643"/>
                <a:gd name="T68" fmla="*/ 375 w 616"/>
                <a:gd name="T69" fmla="*/ 0 h 643"/>
                <a:gd name="T70" fmla="*/ 375 w 616"/>
                <a:gd name="T71" fmla="*/ 0 h 643"/>
                <a:gd name="T72" fmla="*/ 486 w 616"/>
                <a:gd name="T73" fmla="*/ 27 h 643"/>
                <a:gd name="T74" fmla="*/ 471 w 616"/>
                <a:gd name="T75" fmla="*/ 57 h 643"/>
                <a:gd name="T76" fmla="*/ 486 w 616"/>
                <a:gd name="T77" fmla="*/ 27 h 643"/>
                <a:gd name="T78" fmla="*/ 489 w 616"/>
                <a:gd name="T79" fmla="*/ 29 h 643"/>
                <a:gd name="T80" fmla="*/ 503 w 616"/>
                <a:gd name="T81" fmla="*/ 78 h 643"/>
                <a:gd name="T82" fmla="*/ 503 w 616"/>
                <a:gd name="T83" fmla="*/ 78 h 643"/>
                <a:gd name="T84" fmla="*/ 505 w 616"/>
                <a:gd name="T85" fmla="*/ 80 h 643"/>
                <a:gd name="T86" fmla="*/ 529 w 616"/>
                <a:gd name="T87" fmla="*/ 103 h 643"/>
                <a:gd name="T88" fmla="*/ 530 w 616"/>
                <a:gd name="T89" fmla="*/ 103 h 643"/>
                <a:gd name="T90" fmla="*/ 573 w 616"/>
                <a:gd name="T91" fmla="*/ 115 h 643"/>
                <a:gd name="T92" fmla="*/ 580 w 616"/>
                <a:gd name="T93" fmla="*/ 115 h 643"/>
                <a:gd name="T94" fmla="*/ 616 w 616"/>
                <a:gd name="T95" fmla="*/ 241 h 643"/>
                <a:gd name="T96" fmla="*/ 615 w 616"/>
                <a:gd name="T97" fmla="*/ 255 h 643"/>
                <a:gd name="T98" fmla="*/ 603 w 616"/>
                <a:gd name="T99" fmla="*/ 254 h 643"/>
                <a:gd name="T100" fmla="*/ 582 w 616"/>
                <a:gd name="T101" fmla="*/ 257 h 643"/>
                <a:gd name="T102" fmla="*/ 545 w 616"/>
                <a:gd name="T103" fmla="*/ 278 h 643"/>
                <a:gd name="T104" fmla="*/ 549 w 616"/>
                <a:gd name="T105" fmla="*/ 241 h 643"/>
                <a:gd name="T106" fmla="*/ 522 w 616"/>
                <a:gd name="T107" fmla="*/ 148 h 643"/>
                <a:gd name="T108" fmla="*/ 455 w 616"/>
                <a:gd name="T109" fmla="*/ 86 h 643"/>
                <a:gd name="T110" fmla="*/ 455 w 616"/>
                <a:gd name="T111" fmla="*/ 86 h 643"/>
                <a:gd name="T112" fmla="*/ 375 w 616"/>
                <a:gd name="T113" fmla="*/ 67 h 643"/>
                <a:gd name="T114" fmla="*/ 283 w 616"/>
                <a:gd name="T115" fmla="*/ 93 h 643"/>
                <a:gd name="T116" fmla="*/ 207 w 616"/>
                <a:gd name="T117" fmla="*/ 179 h 643"/>
                <a:gd name="T118" fmla="*/ 151 w 616"/>
                <a:gd name="T119" fmla="*/ 306 h 643"/>
                <a:gd name="T120" fmla="*/ 137 w 616"/>
                <a:gd name="T121" fmla="*/ 33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6" h="643">
                  <a:moveTo>
                    <a:pt x="351" y="643"/>
                  </a:moveTo>
                  <a:cubicBezTo>
                    <a:pt x="359" y="628"/>
                    <a:pt x="368" y="613"/>
                    <a:pt x="376" y="599"/>
                  </a:cubicBezTo>
                  <a:cubicBezTo>
                    <a:pt x="397" y="593"/>
                    <a:pt x="415" y="578"/>
                    <a:pt x="425" y="560"/>
                  </a:cubicBezTo>
                  <a:cubicBezTo>
                    <a:pt x="427" y="557"/>
                    <a:pt x="429" y="554"/>
                    <a:pt x="430" y="550"/>
                  </a:cubicBezTo>
                  <a:cubicBezTo>
                    <a:pt x="431" y="547"/>
                    <a:pt x="433" y="544"/>
                    <a:pt x="434" y="540"/>
                  </a:cubicBezTo>
                  <a:cubicBezTo>
                    <a:pt x="435" y="537"/>
                    <a:pt x="435" y="533"/>
                    <a:pt x="436" y="529"/>
                  </a:cubicBezTo>
                  <a:lnTo>
                    <a:pt x="436" y="525"/>
                  </a:lnTo>
                  <a:cubicBezTo>
                    <a:pt x="437" y="520"/>
                    <a:pt x="437" y="515"/>
                    <a:pt x="436" y="510"/>
                  </a:cubicBezTo>
                  <a:cubicBezTo>
                    <a:pt x="436" y="506"/>
                    <a:pt x="435" y="502"/>
                    <a:pt x="434" y="498"/>
                  </a:cubicBezTo>
                  <a:cubicBezTo>
                    <a:pt x="473" y="430"/>
                    <a:pt x="503" y="375"/>
                    <a:pt x="519" y="345"/>
                  </a:cubicBezTo>
                  <a:cubicBezTo>
                    <a:pt x="520" y="345"/>
                    <a:pt x="520" y="345"/>
                    <a:pt x="520" y="345"/>
                  </a:cubicBezTo>
                  <a:cubicBezTo>
                    <a:pt x="521" y="360"/>
                    <a:pt x="526" y="374"/>
                    <a:pt x="535" y="386"/>
                  </a:cubicBezTo>
                  <a:cubicBezTo>
                    <a:pt x="542" y="396"/>
                    <a:pt x="550" y="404"/>
                    <a:pt x="560" y="410"/>
                  </a:cubicBezTo>
                  <a:cubicBezTo>
                    <a:pt x="560" y="410"/>
                    <a:pt x="560" y="410"/>
                    <a:pt x="560" y="411"/>
                  </a:cubicBezTo>
                  <a:cubicBezTo>
                    <a:pt x="544" y="439"/>
                    <a:pt x="524" y="475"/>
                    <a:pt x="500" y="517"/>
                  </a:cubicBezTo>
                  <a:cubicBezTo>
                    <a:pt x="481" y="551"/>
                    <a:pt x="459" y="588"/>
                    <a:pt x="436" y="628"/>
                  </a:cubicBezTo>
                  <a:cubicBezTo>
                    <a:pt x="422" y="632"/>
                    <a:pt x="407" y="635"/>
                    <a:pt x="392" y="638"/>
                  </a:cubicBezTo>
                  <a:cubicBezTo>
                    <a:pt x="383" y="639"/>
                    <a:pt x="375" y="640"/>
                    <a:pt x="366" y="641"/>
                  </a:cubicBezTo>
                  <a:cubicBezTo>
                    <a:pt x="361" y="642"/>
                    <a:pt x="356" y="642"/>
                    <a:pt x="351" y="643"/>
                  </a:cubicBezTo>
                  <a:moveTo>
                    <a:pt x="52" y="549"/>
                  </a:moveTo>
                  <a:cubicBezTo>
                    <a:pt x="43" y="542"/>
                    <a:pt x="34" y="534"/>
                    <a:pt x="25" y="526"/>
                  </a:cubicBezTo>
                  <a:cubicBezTo>
                    <a:pt x="16" y="518"/>
                    <a:pt x="8" y="509"/>
                    <a:pt x="0" y="500"/>
                  </a:cubicBezTo>
                  <a:cubicBezTo>
                    <a:pt x="6" y="485"/>
                    <a:pt x="12" y="470"/>
                    <a:pt x="18" y="455"/>
                  </a:cubicBezTo>
                  <a:cubicBezTo>
                    <a:pt x="26" y="463"/>
                    <a:pt x="37" y="468"/>
                    <a:pt x="47" y="471"/>
                  </a:cubicBezTo>
                  <a:cubicBezTo>
                    <a:pt x="55" y="474"/>
                    <a:pt x="64" y="475"/>
                    <a:pt x="72" y="475"/>
                  </a:cubicBezTo>
                  <a:cubicBezTo>
                    <a:pt x="75" y="475"/>
                    <a:pt x="79" y="475"/>
                    <a:pt x="82" y="475"/>
                  </a:cubicBezTo>
                  <a:cubicBezTo>
                    <a:pt x="76" y="490"/>
                    <a:pt x="70" y="505"/>
                    <a:pt x="63" y="520"/>
                  </a:cubicBezTo>
                  <a:cubicBezTo>
                    <a:pt x="59" y="530"/>
                    <a:pt x="56" y="539"/>
                    <a:pt x="52" y="549"/>
                  </a:cubicBezTo>
                  <a:moveTo>
                    <a:pt x="137" y="339"/>
                  </a:moveTo>
                  <a:cubicBezTo>
                    <a:pt x="130" y="329"/>
                    <a:pt x="120" y="322"/>
                    <a:pt x="110" y="317"/>
                  </a:cubicBezTo>
                  <a:cubicBezTo>
                    <a:pt x="100" y="312"/>
                    <a:pt x="89" y="309"/>
                    <a:pt x="78" y="308"/>
                  </a:cubicBezTo>
                  <a:cubicBezTo>
                    <a:pt x="90" y="280"/>
                    <a:pt x="100" y="254"/>
                    <a:pt x="110" y="232"/>
                  </a:cubicBezTo>
                  <a:cubicBezTo>
                    <a:pt x="126" y="195"/>
                    <a:pt x="138" y="167"/>
                    <a:pt x="147" y="149"/>
                  </a:cubicBezTo>
                  <a:cubicBezTo>
                    <a:pt x="173" y="98"/>
                    <a:pt x="208" y="60"/>
                    <a:pt x="248" y="36"/>
                  </a:cubicBezTo>
                  <a:cubicBezTo>
                    <a:pt x="288" y="11"/>
                    <a:pt x="332" y="0"/>
                    <a:pt x="375" y="0"/>
                  </a:cubicBezTo>
                  <a:lnTo>
                    <a:pt x="375" y="0"/>
                  </a:lnTo>
                  <a:cubicBezTo>
                    <a:pt x="414" y="0"/>
                    <a:pt x="452" y="10"/>
                    <a:pt x="486" y="27"/>
                  </a:cubicBezTo>
                  <a:lnTo>
                    <a:pt x="471" y="57"/>
                  </a:lnTo>
                  <a:lnTo>
                    <a:pt x="486" y="27"/>
                  </a:lnTo>
                  <a:cubicBezTo>
                    <a:pt x="487" y="28"/>
                    <a:pt x="488" y="28"/>
                    <a:pt x="489" y="29"/>
                  </a:cubicBezTo>
                  <a:cubicBezTo>
                    <a:pt x="488" y="45"/>
                    <a:pt x="493" y="63"/>
                    <a:pt x="503" y="78"/>
                  </a:cubicBezTo>
                  <a:lnTo>
                    <a:pt x="503" y="78"/>
                  </a:lnTo>
                  <a:lnTo>
                    <a:pt x="505" y="80"/>
                  </a:lnTo>
                  <a:cubicBezTo>
                    <a:pt x="511" y="90"/>
                    <a:pt x="519" y="97"/>
                    <a:pt x="529" y="103"/>
                  </a:cubicBezTo>
                  <a:lnTo>
                    <a:pt x="530" y="103"/>
                  </a:lnTo>
                  <a:cubicBezTo>
                    <a:pt x="543" y="111"/>
                    <a:pt x="558" y="115"/>
                    <a:pt x="573" y="115"/>
                  </a:cubicBezTo>
                  <a:cubicBezTo>
                    <a:pt x="575" y="115"/>
                    <a:pt x="578" y="115"/>
                    <a:pt x="580" y="115"/>
                  </a:cubicBezTo>
                  <a:cubicBezTo>
                    <a:pt x="602" y="151"/>
                    <a:pt x="616" y="195"/>
                    <a:pt x="616" y="241"/>
                  </a:cubicBezTo>
                  <a:cubicBezTo>
                    <a:pt x="616" y="246"/>
                    <a:pt x="616" y="251"/>
                    <a:pt x="615" y="255"/>
                  </a:cubicBezTo>
                  <a:cubicBezTo>
                    <a:pt x="611" y="255"/>
                    <a:pt x="607" y="254"/>
                    <a:pt x="603" y="254"/>
                  </a:cubicBezTo>
                  <a:cubicBezTo>
                    <a:pt x="596" y="254"/>
                    <a:pt x="589" y="255"/>
                    <a:pt x="582" y="257"/>
                  </a:cubicBezTo>
                  <a:cubicBezTo>
                    <a:pt x="568" y="261"/>
                    <a:pt x="556" y="268"/>
                    <a:pt x="545" y="278"/>
                  </a:cubicBezTo>
                  <a:cubicBezTo>
                    <a:pt x="548" y="265"/>
                    <a:pt x="549" y="253"/>
                    <a:pt x="549" y="241"/>
                  </a:cubicBezTo>
                  <a:cubicBezTo>
                    <a:pt x="549" y="207"/>
                    <a:pt x="539" y="175"/>
                    <a:pt x="522" y="148"/>
                  </a:cubicBezTo>
                  <a:cubicBezTo>
                    <a:pt x="506" y="122"/>
                    <a:pt x="482" y="100"/>
                    <a:pt x="455" y="86"/>
                  </a:cubicBezTo>
                  <a:lnTo>
                    <a:pt x="455" y="86"/>
                  </a:lnTo>
                  <a:cubicBezTo>
                    <a:pt x="431" y="74"/>
                    <a:pt x="403" y="67"/>
                    <a:pt x="375" y="67"/>
                  </a:cubicBezTo>
                  <a:cubicBezTo>
                    <a:pt x="343" y="67"/>
                    <a:pt x="312" y="75"/>
                    <a:pt x="283" y="93"/>
                  </a:cubicBezTo>
                  <a:cubicBezTo>
                    <a:pt x="254" y="111"/>
                    <a:pt x="227" y="138"/>
                    <a:pt x="207" y="179"/>
                  </a:cubicBezTo>
                  <a:cubicBezTo>
                    <a:pt x="196" y="200"/>
                    <a:pt x="176" y="246"/>
                    <a:pt x="151" y="306"/>
                  </a:cubicBezTo>
                  <a:cubicBezTo>
                    <a:pt x="146" y="317"/>
                    <a:pt x="142" y="328"/>
                    <a:pt x="137" y="339"/>
                  </a:cubicBezTo>
                </a:path>
              </a:pathLst>
            </a:custGeom>
            <a:solidFill>
              <a:srgbClr val="3D3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6" name="Freeform 81">
              <a:extLst>
                <a:ext uri="{FF2B5EF4-FFF2-40B4-BE49-F238E27FC236}">
                  <a16:creationId xmlns:a16="http://schemas.microsoft.com/office/drawing/2014/main" id="{073C5135-2BF5-4302-9B7B-DAF8186B4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43513" y="3422650"/>
              <a:ext cx="230188" cy="150813"/>
            </a:xfrm>
            <a:custGeom>
              <a:avLst/>
              <a:gdLst>
                <a:gd name="T0" fmla="*/ 394 w 511"/>
                <a:gd name="T1" fmla="*/ 330 h 330"/>
                <a:gd name="T2" fmla="*/ 356 w 511"/>
                <a:gd name="T3" fmla="*/ 329 h 330"/>
                <a:gd name="T4" fmla="*/ 325 w 511"/>
                <a:gd name="T5" fmla="*/ 325 h 330"/>
                <a:gd name="T6" fmla="*/ 323 w 511"/>
                <a:gd name="T7" fmla="*/ 320 h 330"/>
                <a:gd name="T8" fmla="*/ 426 w 511"/>
                <a:gd name="T9" fmla="*/ 143 h 330"/>
                <a:gd name="T10" fmla="*/ 441 w 511"/>
                <a:gd name="T11" fmla="*/ 141 h 330"/>
                <a:gd name="T12" fmla="*/ 467 w 511"/>
                <a:gd name="T13" fmla="*/ 138 h 330"/>
                <a:gd name="T14" fmla="*/ 511 w 511"/>
                <a:gd name="T15" fmla="*/ 128 h 330"/>
                <a:gd name="T16" fmla="*/ 454 w 511"/>
                <a:gd name="T17" fmla="*/ 227 h 330"/>
                <a:gd name="T18" fmla="*/ 448 w 511"/>
                <a:gd name="T19" fmla="*/ 228 h 330"/>
                <a:gd name="T20" fmla="*/ 426 w 511"/>
                <a:gd name="T21" fmla="*/ 232 h 330"/>
                <a:gd name="T22" fmla="*/ 407 w 511"/>
                <a:gd name="T23" fmla="*/ 309 h 330"/>
                <a:gd name="T24" fmla="*/ 403 w 511"/>
                <a:gd name="T25" fmla="*/ 316 h 330"/>
                <a:gd name="T26" fmla="*/ 394 w 511"/>
                <a:gd name="T27" fmla="*/ 330 h 330"/>
                <a:gd name="T28" fmla="*/ 35 w 511"/>
                <a:gd name="T29" fmla="*/ 214 h 330"/>
                <a:gd name="T30" fmla="*/ 28 w 511"/>
                <a:gd name="T31" fmla="*/ 208 h 330"/>
                <a:gd name="T32" fmla="*/ 0 w 511"/>
                <a:gd name="T33" fmla="*/ 187 h 330"/>
                <a:gd name="T34" fmla="*/ 75 w 511"/>
                <a:gd name="T35" fmla="*/ 0 h 330"/>
                <a:gd name="T36" fmla="*/ 100 w 511"/>
                <a:gd name="T37" fmla="*/ 26 h 330"/>
                <a:gd name="T38" fmla="*/ 127 w 511"/>
                <a:gd name="T39" fmla="*/ 49 h 330"/>
                <a:gd name="T40" fmla="*/ 73 w 511"/>
                <a:gd name="T41" fmla="*/ 184 h 330"/>
                <a:gd name="T42" fmla="*/ 35 w 511"/>
                <a:gd name="T43" fmla="*/ 21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1" h="330">
                  <a:moveTo>
                    <a:pt x="394" y="330"/>
                  </a:moveTo>
                  <a:cubicBezTo>
                    <a:pt x="381" y="330"/>
                    <a:pt x="369" y="330"/>
                    <a:pt x="356" y="329"/>
                  </a:cubicBezTo>
                  <a:cubicBezTo>
                    <a:pt x="346" y="329"/>
                    <a:pt x="335" y="327"/>
                    <a:pt x="325" y="325"/>
                  </a:cubicBezTo>
                  <a:cubicBezTo>
                    <a:pt x="324" y="323"/>
                    <a:pt x="324" y="321"/>
                    <a:pt x="323" y="320"/>
                  </a:cubicBezTo>
                  <a:cubicBezTo>
                    <a:pt x="358" y="260"/>
                    <a:pt x="393" y="199"/>
                    <a:pt x="426" y="143"/>
                  </a:cubicBezTo>
                  <a:cubicBezTo>
                    <a:pt x="431" y="142"/>
                    <a:pt x="436" y="142"/>
                    <a:pt x="441" y="141"/>
                  </a:cubicBezTo>
                  <a:cubicBezTo>
                    <a:pt x="450" y="140"/>
                    <a:pt x="458" y="139"/>
                    <a:pt x="467" y="138"/>
                  </a:cubicBezTo>
                  <a:cubicBezTo>
                    <a:pt x="482" y="135"/>
                    <a:pt x="497" y="132"/>
                    <a:pt x="511" y="128"/>
                  </a:cubicBezTo>
                  <a:cubicBezTo>
                    <a:pt x="493" y="160"/>
                    <a:pt x="473" y="193"/>
                    <a:pt x="454" y="227"/>
                  </a:cubicBezTo>
                  <a:cubicBezTo>
                    <a:pt x="452" y="228"/>
                    <a:pt x="450" y="228"/>
                    <a:pt x="448" y="228"/>
                  </a:cubicBezTo>
                  <a:cubicBezTo>
                    <a:pt x="440" y="229"/>
                    <a:pt x="433" y="230"/>
                    <a:pt x="426" y="232"/>
                  </a:cubicBezTo>
                  <a:cubicBezTo>
                    <a:pt x="418" y="258"/>
                    <a:pt x="414" y="284"/>
                    <a:pt x="407" y="309"/>
                  </a:cubicBezTo>
                  <a:cubicBezTo>
                    <a:pt x="405" y="311"/>
                    <a:pt x="404" y="314"/>
                    <a:pt x="403" y="316"/>
                  </a:cubicBezTo>
                  <a:cubicBezTo>
                    <a:pt x="400" y="321"/>
                    <a:pt x="397" y="325"/>
                    <a:pt x="394" y="330"/>
                  </a:cubicBezTo>
                  <a:close/>
                  <a:moveTo>
                    <a:pt x="35" y="214"/>
                  </a:moveTo>
                  <a:cubicBezTo>
                    <a:pt x="32" y="212"/>
                    <a:pt x="30" y="210"/>
                    <a:pt x="28" y="208"/>
                  </a:cubicBezTo>
                  <a:cubicBezTo>
                    <a:pt x="19" y="201"/>
                    <a:pt x="9" y="194"/>
                    <a:pt x="0" y="187"/>
                  </a:cubicBezTo>
                  <a:cubicBezTo>
                    <a:pt x="25" y="124"/>
                    <a:pt x="51" y="60"/>
                    <a:pt x="75" y="0"/>
                  </a:cubicBezTo>
                  <a:cubicBezTo>
                    <a:pt x="83" y="9"/>
                    <a:pt x="91" y="18"/>
                    <a:pt x="100" y="26"/>
                  </a:cubicBezTo>
                  <a:cubicBezTo>
                    <a:pt x="109" y="34"/>
                    <a:pt x="118" y="42"/>
                    <a:pt x="127" y="49"/>
                  </a:cubicBezTo>
                  <a:cubicBezTo>
                    <a:pt x="109" y="93"/>
                    <a:pt x="91" y="138"/>
                    <a:pt x="73" y="184"/>
                  </a:cubicBezTo>
                  <a:cubicBezTo>
                    <a:pt x="61" y="195"/>
                    <a:pt x="48" y="205"/>
                    <a:pt x="35" y="214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7" name="Oval 82">
              <a:extLst>
                <a:ext uri="{FF2B5EF4-FFF2-40B4-BE49-F238E27FC236}">
                  <a16:creationId xmlns:a16="http://schemas.microsoft.com/office/drawing/2014/main" id="{853549C8-6BF8-4F2E-A77F-CBFE84F27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38875" y="3246438"/>
              <a:ext cx="619125" cy="62547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8" name="Freeform 83">
              <a:extLst>
                <a:ext uri="{FF2B5EF4-FFF2-40B4-BE49-F238E27FC236}">
                  <a16:creationId xmlns:a16="http://schemas.microsoft.com/office/drawing/2014/main" id="{02C56CCB-D79B-4B04-AE48-DDB50CEAA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34138" y="3051175"/>
              <a:ext cx="1008063" cy="1016000"/>
            </a:xfrm>
            <a:custGeom>
              <a:avLst/>
              <a:gdLst>
                <a:gd name="T0" fmla="*/ 1786 w 2229"/>
                <a:gd name="T1" fmla="*/ 1405 h 2225"/>
                <a:gd name="T2" fmla="*/ 1513 w 2229"/>
                <a:gd name="T3" fmla="*/ 1670 h 2225"/>
                <a:gd name="T4" fmla="*/ 1044 w 2229"/>
                <a:gd name="T5" fmla="*/ 1798 h 2225"/>
                <a:gd name="T6" fmla="*/ 1112 w 2229"/>
                <a:gd name="T7" fmla="*/ 1921 h 2225"/>
                <a:gd name="T8" fmla="*/ 827 w 2229"/>
                <a:gd name="T9" fmla="*/ 1735 h 2225"/>
                <a:gd name="T10" fmla="*/ 549 w 2229"/>
                <a:gd name="T11" fmla="*/ 1435 h 2225"/>
                <a:gd name="T12" fmla="*/ 432 w 2229"/>
                <a:gd name="T13" fmla="*/ 1047 h 2225"/>
                <a:gd name="T14" fmla="*/ 409 w 2229"/>
                <a:gd name="T15" fmla="*/ 704 h 2225"/>
                <a:gd name="T16" fmla="*/ 409 w 2229"/>
                <a:gd name="T17" fmla="*/ 704 h 2225"/>
                <a:gd name="T18" fmla="*/ 747 w 2229"/>
                <a:gd name="T19" fmla="*/ 558 h 2225"/>
                <a:gd name="T20" fmla="*/ 697 w 2229"/>
                <a:gd name="T21" fmla="*/ 540 h 2225"/>
                <a:gd name="T22" fmla="*/ 677 w 2229"/>
                <a:gd name="T23" fmla="*/ 517 h 2225"/>
                <a:gd name="T24" fmla="*/ 678 w 2229"/>
                <a:gd name="T25" fmla="*/ 435 h 2225"/>
                <a:gd name="T26" fmla="*/ 706 w 2229"/>
                <a:gd name="T27" fmla="*/ 407 h 2225"/>
                <a:gd name="T28" fmla="*/ 1508 w 2229"/>
                <a:gd name="T29" fmla="*/ 552 h 2225"/>
                <a:gd name="T30" fmla="*/ 1762 w 2229"/>
                <a:gd name="T31" fmla="*/ 1110 h 2225"/>
                <a:gd name="T32" fmla="*/ 1814 w 2229"/>
                <a:gd name="T33" fmla="*/ 1185 h 2225"/>
                <a:gd name="T34" fmla="*/ 1675 w 2229"/>
                <a:gd name="T35" fmla="*/ 785 h 2225"/>
                <a:gd name="T36" fmla="*/ 1655 w 2229"/>
                <a:gd name="T37" fmla="*/ 1390 h 2225"/>
                <a:gd name="T38" fmla="*/ 1564 w 2229"/>
                <a:gd name="T39" fmla="*/ 1521 h 2225"/>
                <a:gd name="T40" fmla="*/ 1474 w 2229"/>
                <a:gd name="T41" fmla="*/ 1602 h 2225"/>
                <a:gd name="T42" fmla="*/ 1352 w 2229"/>
                <a:gd name="T43" fmla="*/ 1673 h 2225"/>
                <a:gd name="T44" fmla="*/ 1290 w 2229"/>
                <a:gd name="T45" fmla="*/ 1695 h 2225"/>
                <a:gd name="T46" fmla="*/ 1217 w 2229"/>
                <a:gd name="T47" fmla="*/ 1713 h 2225"/>
                <a:gd name="T48" fmla="*/ 1093 w 2229"/>
                <a:gd name="T49" fmla="*/ 1721 h 2225"/>
                <a:gd name="T50" fmla="*/ 945 w 2229"/>
                <a:gd name="T51" fmla="*/ 1699 h 2225"/>
                <a:gd name="T52" fmla="*/ 504 w 2229"/>
                <a:gd name="T53" fmla="*/ 1144 h 2225"/>
                <a:gd name="T54" fmla="*/ 516 w 2229"/>
                <a:gd name="T55" fmla="*/ 990 h 2225"/>
                <a:gd name="T56" fmla="*/ 615 w 2229"/>
                <a:gd name="T57" fmla="*/ 760 h 2225"/>
                <a:gd name="T58" fmla="*/ 686 w 2229"/>
                <a:gd name="T59" fmla="*/ 678 h 2225"/>
                <a:gd name="T60" fmla="*/ 781 w 2229"/>
                <a:gd name="T61" fmla="*/ 601 h 2225"/>
                <a:gd name="T62" fmla="*/ 866 w 2229"/>
                <a:gd name="T63" fmla="*/ 555 h 2225"/>
                <a:gd name="T64" fmla="*/ 1000 w 2229"/>
                <a:gd name="T65" fmla="*/ 514 h 2225"/>
                <a:gd name="T66" fmla="*/ 1367 w 2229"/>
                <a:gd name="T67" fmla="*/ 559 h 2225"/>
                <a:gd name="T68" fmla="*/ 1721 w 2229"/>
                <a:gd name="T69" fmla="*/ 1090 h 2225"/>
                <a:gd name="T70" fmla="*/ 1697 w 2229"/>
                <a:gd name="T71" fmla="*/ 1286 h 2225"/>
                <a:gd name="T72" fmla="*/ 2028 w 2229"/>
                <a:gd name="T73" fmla="*/ 1062 h 2225"/>
                <a:gd name="T74" fmla="*/ 2208 w 2229"/>
                <a:gd name="T75" fmla="*/ 885 h 2225"/>
                <a:gd name="T76" fmla="*/ 1992 w 2229"/>
                <a:gd name="T77" fmla="*/ 420 h 2225"/>
                <a:gd name="T78" fmla="*/ 1807 w 2229"/>
                <a:gd name="T79" fmla="*/ 234 h 2225"/>
                <a:gd name="T80" fmla="*/ 1416 w 2229"/>
                <a:gd name="T81" fmla="*/ 247 h 2225"/>
                <a:gd name="T82" fmla="*/ 1312 w 2229"/>
                <a:gd name="T83" fmla="*/ 10 h 2225"/>
                <a:gd name="T84" fmla="*/ 1186 w 2229"/>
                <a:gd name="T85" fmla="*/ 138 h 2225"/>
                <a:gd name="T86" fmla="*/ 969 w 2229"/>
                <a:gd name="T87" fmla="*/ 2 h 2225"/>
                <a:gd name="T88" fmla="*/ 868 w 2229"/>
                <a:gd name="T89" fmla="*/ 19 h 2225"/>
                <a:gd name="T90" fmla="*/ 759 w 2229"/>
                <a:gd name="T91" fmla="*/ 268 h 2225"/>
                <a:gd name="T92" fmla="*/ 558 w 2229"/>
                <a:gd name="T93" fmla="*/ 139 h 2225"/>
                <a:gd name="T94" fmla="*/ 135 w 2229"/>
                <a:gd name="T95" fmla="*/ 564 h 2225"/>
                <a:gd name="T96" fmla="*/ 196 w 2229"/>
                <a:gd name="T97" fmla="*/ 1163 h 2225"/>
                <a:gd name="T98" fmla="*/ 234 w 2229"/>
                <a:gd name="T99" fmla="*/ 1808 h 2225"/>
                <a:gd name="T100" fmla="*/ 808 w 2229"/>
                <a:gd name="T101" fmla="*/ 1978 h 2225"/>
                <a:gd name="T102" fmla="*/ 1416 w 2229"/>
                <a:gd name="T103" fmla="*/ 2191 h 2225"/>
                <a:gd name="T104" fmla="*/ 1801 w 2229"/>
                <a:gd name="T105" fmla="*/ 1727 h 2225"/>
                <a:gd name="T106" fmla="*/ 2190 w 2229"/>
                <a:gd name="T107" fmla="*/ 1416 h 2225"/>
                <a:gd name="T108" fmla="*/ 2028 w 2229"/>
                <a:gd name="T109" fmla="*/ 1163 h 2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9" h="2225">
                  <a:moveTo>
                    <a:pt x="1815" y="1516"/>
                  </a:moveTo>
                  <a:cubicBezTo>
                    <a:pt x="1793" y="1554"/>
                    <a:pt x="1743" y="1567"/>
                    <a:pt x="1705" y="1545"/>
                  </a:cubicBezTo>
                  <a:cubicBezTo>
                    <a:pt x="1690" y="1537"/>
                    <a:pt x="1679" y="1524"/>
                    <a:pt x="1672" y="1510"/>
                  </a:cubicBezTo>
                  <a:cubicBezTo>
                    <a:pt x="1661" y="1487"/>
                    <a:pt x="1662" y="1459"/>
                    <a:pt x="1675" y="1435"/>
                  </a:cubicBezTo>
                  <a:cubicBezTo>
                    <a:pt x="1689" y="1411"/>
                    <a:pt x="1713" y="1397"/>
                    <a:pt x="1739" y="1395"/>
                  </a:cubicBezTo>
                  <a:cubicBezTo>
                    <a:pt x="1754" y="1394"/>
                    <a:pt x="1771" y="1397"/>
                    <a:pt x="1786" y="1405"/>
                  </a:cubicBezTo>
                  <a:cubicBezTo>
                    <a:pt x="1824" y="1428"/>
                    <a:pt x="1837" y="1477"/>
                    <a:pt x="1815" y="1516"/>
                  </a:cubicBezTo>
                  <a:moveTo>
                    <a:pt x="1518" y="1813"/>
                  </a:moveTo>
                  <a:cubicBezTo>
                    <a:pt x="1479" y="1835"/>
                    <a:pt x="1430" y="1822"/>
                    <a:pt x="1408" y="1783"/>
                  </a:cubicBezTo>
                  <a:cubicBezTo>
                    <a:pt x="1399" y="1768"/>
                    <a:pt x="1396" y="1752"/>
                    <a:pt x="1397" y="1737"/>
                  </a:cubicBezTo>
                  <a:cubicBezTo>
                    <a:pt x="1399" y="1711"/>
                    <a:pt x="1413" y="1687"/>
                    <a:pt x="1437" y="1673"/>
                  </a:cubicBezTo>
                  <a:cubicBezTo>
                    <a:pt x="1461" y="1659"/>
                    <a:pt x="1489" y="1659"/>
                    <a:pt x="1513" y="1670"/>
                  </a:cubicBezTo>
                  <a:lnTo>
                    <a:pt x="1513" y="1670"/>
                  </a:lnTo>
                  <a:cubicBezTo>
                    <a:pt x="1527" y="1677"/>
                    <a:pt x="1539" y="1688"/>
                    <a:pt x="1548" y="1702"/>
                  </a:cubicBezTo>
                  <a:cubicBezTo>
                    <a:pt x="1570" y="1741"/>
                    <a:pt x="1557" y="1790"/>
                    <a:pt x="1518" y="1813"/>
                  </a:cubicBezTo>
                  <a:moveTo>
                    <a:pt x="1112" y="1921"/>
                  </a:moveTo>
                  <a:cubicBezTo>
                    <a:pt x="1068" y="1921"/>
                    <a:pt x="1032" y="1885"/>
                    <a:pt x="1032" y="1841"/>
                  </a:cubicBezTo>
                  <a:cubicBezTo>
                    <a:pt x="1032" y="1825"/>
                    <a:pt x="1036" y="1810"/>
                    <a:pt x="1044" y="1798"/>
                  </a:cubicBezTo>
                  <a:lnTo>
                    <a:pt x="1046" y="1794"/>
                  </a:lnTo>
                  <a:cubicBezTo>
                    <a:pt x="1061" y="1774"/>
                    <a:pt x="1085" y="1760"/>
                    <a:pt x="1112" y="1760"/>
                  </a:cubicBezTo>
                  <a:cubicBezTo>
                    <a:pt x="1140" y="1760"/>
                    <a:pt x="1164" y="1774"/>
                    <a:pt x="1178" y="1795"/>
                  </a:cubicBezTo>
                  <a:cubicBezTo>
                    <a:pt x="1188" y="1808"/>
                    <a:pt x="1193" y="1824"/>
                    <a:pt x="1193" y="1841"/>
                  </a:cubicBezTo>
                  <a:cubicBezTo>
                    <a:pt x="1193" y="1869"/>
                    <a:pt x="1178" y="1895"/>
                    <a:pt x="1155" y="1909"/>
                  </a:cubicBezTo>
                  <a:cubicBezTo>
                    <a:pt x="1143" y="1917"/>
                    <a:pt x="1128" y="1921"/>
                    <a:pt x="1112" y="1921"/>
                  </a:cubicBezTo>
                  <a:moveTo>
                    <a:pt x="817" y="1783"/>
                  </a:moveTo>
                  <a:cubicBezTo>
                    <a:pt x="794" y="1822"/>
                    <a:pt x="745" y="1835"/>
                    <a:pt x="706" y="1813"/>
                  </a:cubicBezTo>
                  <a:cubicBezTo>
                    <a:pt x="668" y="1790"/>
                    <a:pt x="655" y="1741"/>
                    <a:pt x="677" y="1702"/>
                  </a:cubicBezTo>
                  <a:cubicBezTo>
                    <a:pt x="686" y="1687"/>
                    <a:pt x="699" y="1676"/>
                    <a:pt x="714" y="1669"/>
                  </a:cubicBezTo>
                  <a:cubicBezTo>
                    <a:pt x="737" y="1659"/>
                    <a:pt x="764" y="1660"/>
                    <a:pt x="787" y="1673"/>
                  </a:cubicBezTo>
                  <a:cubicBezTo>
                    <a:pt x="810" y="1686"/>
                    <a:pt x="825" y="1710"/>
                    <a:pt x="827" y="1735"/>
                  </a:cubicBezTo>
                  <a:cubicBezTo>
                    <a:pt x="829" y="1751"/>
                    <a:pt x="825" y="1768"/>
                    <a:pt x="817" y="1783"/>
                  </a:cubicBezTo>
                  <a:close/>
                  <a:moveTo>
                    <a:pt x="520" y="1545"/>
                  </a:moveTo>
                  <a:cubicBezTo>
                    <a:pt x="481" y="1567"/>
                    <a:pt x="432" y="1554"/>
                    <a:pt x="409" y="1516"/>
                  </a:cubicBezTo>
                  <a:cubicBezTo>
                    <a:pt x="387" y="1477"/>
                    <a:pt x="400" y="1428"/>
                    <a:pt x="439" y="1405"/>
                  </a:cubicBezTo>
                  <a:cubicBezTo>
                    <a:pt x="455" y="1396"/>
                    <a:pt x="473" y="1393"/>
                    <a:pt x="490" y="1395"/>
                  </a:cubicBezTo>
                  <a:cubicBezTo>
                    <a:pt x="514" y="1399"/>
                    <a:pt x="536" y="1412"/>
                    <a:pt x="549" y="1435"/>
                  </a:cubicBezTo>
                  <a:cubicBezTo>
                    <a:pt x="562" y="1458"/>
                    <a:pt x="563" y="1484"/>
                    <a:pt x="554" y="1506"/>
                  </a:cubicBezTo>
                  <a:cubicBezTo>
                    <a:pt x="547" y="1522"/>
                    <a:pt x="535" y="1536"/>
                    <a:pt x="520" y="1545"/>
                  </a:cubicBezTo>
                  <a:moveTo>
                    <a:pt x="301" y="1110"/>
                  </a:moveTo>
                  <a:cubicBezTo>
                    <a:pt x="301" y="1094"/>
                    <a:pt x="305" y="1079"/>
                    <a:pt x="313" y="1067"/>
                  </a:cubicBezTo>
                  <a:cubicBezTo>
                    <a:pt x="327" y="1044"/>
                    <a:pt x="353" y="1029"/>
                    <a:pt x="381" y="1029"/>
                  </a:cubicBezTo>
                  <a:cubicBezTo>
                    <a:pt x="401" y="1029"/>
                    <a:pt x="419" y="1036"/>
                    <a:pt x="432" y="1047"/>
                  </a:cubicBezTo>
                  <a:cubicBezTo>
                    <a:pt x="451" y="1062"/>
                    <a:pt x="462" y="1085"/>
                    <a:pt x="462" y="1110"/>
                  </a:cubicBezTo>
                  <a:cubicBezTo>
                    <a:pt x="462" y="1135"/>
                    <a:pt x="450" y="1158"/>
                    <a:pt x="432" y="1173"/>
                  </a:cubicBezTo>
                  <a:cubicBezTo>
                    <a:pt x="430" y="1175"/>
                    <a:pt x="427" y="1176"/>
                    <a:pt x="424" y="1178"/>
                  </a:cubicBezTo>
                  <a:cubicBezTo>
                    <a:pt x="412" y="1186"/>
                    <a:pt x="397" y="1191"/>
                    <a:pt x="381" y="1191"/>
                  </a:cubicBezTo>
                  <a:cubicBezTo>
                    <a:pt x="337" y="1191"/>
                    <a:pt x="301" y="1154"/>
                    <a:pt x="301" y="1110"/>
                  </a:cubicBezTo>
                  <a:moveTo>
                    <a:pt x="409" y="704"/>
                  </a:moveTo>
                  <a:cubicBezTo>
                    <a:pt x="432" y="665"/>
                    <a:pt x="481" y="652"/>
                    <a:pt x="520" y="675"/>
                  </a:cubicBezTo>
                  <a:cubicBezTo>
                    <a:pt x="537" y="684"/>
                    <a:pt x="549" y="700"/>
                    <a:pt x="555" y="717"/>
                  </a:cubicBezTo>
                  <a:cubicBezTo>
                    <a:pt x="563" y="739"/>
                    <a:pt x="561" y="763"/>
                    <a:pt x="549" y="785"/>
                  </a:cubicBezTo>
                  <a:cubicBezTo>
                    <a:pt x="537" y="806"/>
                    <a:pt x="516" y="820"/>
                    <a:pt x="493" y="824"/>
                  </a:cubicBezTo>
                  <a:cubicBezTo>
                    <a:pt x="475" y="827"/>
                    <a:pt x="456" y="824"/>
                    <a:pt x="439" y="814"/>
                  </a:cubicBezTo>
                  <a:cubicBezTo>
                    <a:pt x="400" y="792"/>
                    <a:pt x="387" y="743"/>
                    <a:pt x="409" y="704"/>
                  </a:cubicBezTo>
                  <a:moveTo>
                    <a:pt x="770" y="400"/>
                  </a:moveTo>
                  <a:cubicBezTo>
                    <a:pt x="789" y="405"/>
                    <a:pt x="806" y="418"/>
                    <a:pt x="817" y="437"/>
                  </a:cubicBezTo>
                  <a:cubicBezTo>
                    <a:pt x="826" y="454"/>
                    <a:pt x="829" y="473"/>
                    <a:pt x="826" y="491"/>
                  </a:cubicBezTo>
                  <a:lnTo>
                    <a:pt x="826" y="491"/>
                  </a:lnTo>
                  <a:cubicBezTo>
                    <a:pt x="822" y="514"/>
                    <a:pt x="809" y="534"/>
                    <a:pt x="787" y="547"/>
                  </a:cubicBezTo>
                  <a:cubicBezTo>
                    <a:pt x="774" y="554"/>
                    <a:pt x="761" y="558"/>
                    <a:pt x="747" y="558"/>
                  </a:cubicBezTo>
                  <a:cubicBezTo>
                    <a:pt x="744" y="558"/>
                    <a:pt x="741" y="557"/>
                    <a:pt x="739" y="557"/>
                  </a:cubicBezTo>
                  <a:lnTo>
                    <a:pt x="737" y="557"/>
                  </a:lnTo>
                  <a:cubicBezTo>
                    <a:pt x="734" y="557"/>
                    <a:pt x="732" y="556"/>
                    <a:pt x="730" y="556"/>
                  </a:cubicBezTo>
                  <a:cubicBezTo>
                    <a:pt x="726" y="555"/>
                    <a:pt x="723" y="554"/>
                    <a:pt x="719" y="553"/>
                  </a:cubicBezTo>
                  <a:cubicBezTo>
                    <a:pt x="714" y="551"/>
                    <a:pt x="709" y="548"/>
                    <a:pt x="704" y="545"/>
                  </a:cubicBezTo>
                  <a:cubicBezTo>
                    <a:pt x="702" y="544"/>
                    <a:pt x="699" y="542"/>
                    <a:pt x="697" y="540"/>
                  </a:cubicBezTo>
                  <a:cubicBezTo>
                    <a:pt x="695" y="538"/>
                    <a:pt x="692" y="536"/>
                    <a:pt x="690" y="534"/>
                  </a:cubicBezTo>
                  <a:lnTo>
                    <a:pt x="690" y="534"/>
                  </a:lnTo>
                  <a:cubicBezTo>
                    <a:pt x="688" y="532"/>
                    <a:pt x="686" y="530"/>
                    <a:pt x="684" y="527"/>
                  </a:cubicBezTo>
                  <a:lnTo>
                    <a:pt x="684" y="527"/>
                  </a:lnTo>
                  <a:lnTo>
                    <a:pt x="682" y="525"/>
                  </a:lnTo>
                  <a:cubicBezTo>
                    <a:pt x="680" y="522"/>
                    <a:pt x="678" y="520"/>
                    <a:pt x="677" y="517"/>
                  </a:cubicBezTo>
                  <a:cubicBezTo>
                    <a:pt x="670" y="505"/>
                    <a:pt x="666" y="491"/>
                    <a:pt x="666" y="477"/>
                  </a:cubicBezTo>
                  <a:cubicBezTo>
                    <a:pt x="666" y="474"/>
                    <a:pt x="666" y="471"/>
                    <a:pt x="667" y="468"/>
                  </a:cubicBezTo>
                  <a:cubicBezTo>
                    <a:pt x="667" y="466"/>
                    <a:pt x="667" y="463"/>
                    <a:pt x="668" y="460"/>
                  </a:cubicBezTo>
                  <a:cubicBezTo>
                    <a:pt x="669" y="454"/>
                    <a:pt x="671" y="449"/>
                    <a:pt x="673" y="444"/>
                  </a:cubicBezTo>
                  <a:cubicBezTo>
                    <a:pt x="674" y="441"/>
                    <a:pt x="675" y="439"/>
                    <a:pt x="677" y="437"/>
                  </a:cubicBezTo>
                  <a:lnTo>
                    <a:pt x="678" y="435"/>
                  </a:lnTo>
                  <a:cubicBezTo>
                    <a:pt x="679" y="433"/>
                    <a:pt x="680" y="431"/>
                    <a:pt x="682" y="429"/>
                  </a:cubicBezTo>
                  <a:lnTo>
                    <a:pt x="682" y="428"/>
                  </a:lnTo>
                  <a:cubicBezTo>
                    <a:pt x="684" y="426"/>
                    <a:pt x="685" y="425"/>
                    <a:pt x="687" y="423"/>
                  </a:cubicBezTo>
                  <a:cubicBezTo>
                    <a:pt x="689" y="420"/>
                    <a:pt x="691" y="418"/>
                    <a:pt x="694" y="416"/>
                  </a:cubicBezTo>
                  <a:lnTo>
                    <a:pt x="694" y="416"/>
                  </a:lnTo>
                  <a:cubicBezTo>
                    <a:pt x="698" y="412"/>
                    <a:pt x="702" y="410"/>
                    <a:pt x="706" y="407"/>
                  </a:cubicBezTo>
                  <a:cubicBezTo>
                    <a:pt x="726" y="396"/>
                    <a:pt x="749" y="393"/>
                    <a:pt x="770" y="400"/>
                  </a:cubicBezTo>
                  <a:moveTo>
                    <a:pt x="1518" y="407"/>
                  </a:moveTo>
                  <a:cubicBezTo>
                    <a:pt x="1523" y="410"/>
                    <a:pt x="1527" y="413"/>
                    <a:pt x="1531" y="417"/>
                  </a:cubicBezTo>
                  <a:cubicBezTo>
                    <a:pt x="1559" y="442"/>
                    <a:pt x="1567" y="484"/>
                    <a:pt x="1548" y="517"/>
                  </a:cubicBezTo>
                  <a:cubicBezTo>
                    <a:pt x="1541" y="529"/>
                    <a:pt x="1531" y="539"/>
                    <a:pt x="1520" y="546"/>
                  </a:cubicBezTo>
                  <a:cubicBezTo>
                    <a:pt x="1516" y="548"/>
                    <a:pt x="1512" y="550"/>
                    <a:pt x="1508" y="552"/>
                  </a:cubicBezTo>
                  <a:cubicBezTo>
                    <a:pt x="1485" y="561"/>
                    <a:pt x="1460" y="560"/>
                    <a:pt x="1437" y="547"/>
                  </a:cubicBezTo>
                  <a:cubicBezTo>
                    <a:pt x="1415" y="534"/>
                    <a:pt x="1401" y="512"/>
                    <a:pt x="1398" y="489"/>
                  </a:cubicBezTo>
                  <a:cubicBezTo>
                    <a:pt x="1395" y="472"/>
                    <a:pt x="1398" y="453"/>
                    <a:pt x="1408" y="437"/>
                  </a:cubicBezTo>
                  <a:cubicBezTo>
                    <a:pt x="1430" y="398"/>
                    <a:pt x="1479" y="385"/>
                    <a:pt x="1518" y="407"/>
                  </a:cubicBezTo>
                  <a:moveTo>
                    <a:pt x="1796" y="1176"/>
                  </a:moveTo>
                  <a:cubicBezTo>
                    <a:pt x="1776" y="1161"/>
                    <a:pt x="1762" y="1137"/>
                    <a:pt x="1762" y="1110"/>
                  </a:cubicBezTo>
                  <a:cubicBezTo>
                    <a:pt x="1762" y="1083"/>
                    <a:pt x="1776" y="1059"/>
                    <a:pt x="1796" y="1044"/>
                  </a:cubicBezTo>
                  <a:cubicBezTo>
                    <a:pt x="1809" y="1035"/>
                    <a:pt x="1826" y="1029"/>
                    <a:pt x="1843" y="1029"/>
                  </a:cubicBezTo>
                  <a:cubicBezTo>
                    <a:pt x="1888" y="1029"/>
                    <a:pt x="1924" y="1065"/>
                    <a:pt x="1924" y="1110"/>
                  </a:cubicBezTo>
                  <a:cubicBezTo>
                    <a:pt x="1924" y="1127"/>
                    <a:pt x="1919" y="1142"/>
                    <a:pt x="1910" y="1155"/>
                  </a:cubicBezTo>
                  <a:cubicBezTo>
                    <a:pt x="1895" y="1177"/>
                    <a:pt x="1871" y="1191"/>
                    <a:pt x="1843" y="1191"/>
                  </a:cubicBezTo>
                  <a:cubicBezTo>
                    <a:pt x="1833" y="1191"/>
                    <a:pt x="1823" y="1189"/>
                    <a:pt x="1814" y="1185"/>
                  </a:cubicBezTo>
                  <a:cubicBezTo>
                    <a:pt x="1807" y="1183"/>
                    <a:pt x="1802" y="1179"/>
                    <a:pt x="1796" y="1176"/>
                  </a:cubicBezTo>
                  <a:close/>
                  <a:moveTo>
                    <a:pt x="1815" y="704"/>
                  </a:moveTo>
                  <a:cubicBezTo>
                    <a:pt x="1837" y="743"/>
                    <a:pt x="1824" y="792"/>
                    <a:pt x="1786" y="814"/>
                  </a:cubicBezTo>
                  <a:cubicBezTo>
                    <a:pt x="1770" y="823"/>
                    <a:pt x="1753" y="826"/>
                    <a:pt x="1736" y="825"/>
                  </a:cubicBezTo>
                  <a:cubicBezTo>
                    <a:pt x="1728" y="824"/>
                    <a:pt x="1720" y="822"/>
                    <a:pt x="1713" y="818"/>
                  </a:cubicBezTo>
                  <a:cubicBezTo>
                    <a:pt x="1698" y="812"/>
                    <a:pt x="1684" y="800"/>
                    <a:pt x="1675" y="785"/>
                  </a:cubicBezTo>
                  <a:cubicBezTo>
                    <a:pt x="1662" y="762"/>
                    <a:pt x="1661" y="736"/>
                    <a:pt x="1671" y="713"/>
                  </a:cubicBezTo>
                  <a:cubicBezTo>
                    <a:pt x="1677" y="697"/>
                    <a:pt x="1689" y="684"/>
                    <a:pt x="1705" y="675"/>
                  </a:cubicBezTo>
                  <a:cubicBezTo>
                    <a:pt x="1708" y="673"/>
                    <a:pt x="1711" y="671"/>
                    <a:pt x="1714" y="670"/>
                  </a:cubicBezTo>
                  <a:cubicBezTo>
                    <a:pt x="1751" y="654"/>
                    <a:pt x="1794" y="668"/>
                    <a:pt x="1815" y="704"/>
                  </a:cubicBezTo>
                  <a:moveTo>
                    <a:pt x="1655" y="1389"/>
                  </a:moveTo>
                  <a:lnTo>
                    <a:pt x="1655" y="1390"/>
                  </a:lnTo>
                  <a:cubicBezTo>
                    <a:pt x="1647" y="1405"/>
                    <a:pt x="1638" y="1420"/>
                    <a:pt x="1630" y="1434"/>
                  </a:cubicBezTo>
                  <a:lnTo>
                    <a:pt x="1629" y="1436"/>
                  </a:lnTo>
                  <a:cubicBezTo>
                    <a:pt x="1624" y="1443"/>
                    <a:pt x="1619" y="1451"/>
                    <a:pt x="1614" y="1458"/>
                  </a:cubicBezTo>
                  <a:cubicBezTo>
                    <a:pt x="1608" y="1466"/>
                    <a:pt x="1603" y="1474"/>
                    <a:pt x="1597" y="1482"/>
                  </a:cubicBezTo>
                  <a:cubicBezTo>
                    <a:pt x="1592" y="1488"/>
                    <a:pt x="1587" y="1494"/>
                    <a:pt x="1582" y="1501"/>
                  </a:cubicBezTo>
                  <a:cubicBezTo>
                    <a:pt x="1576" y="1507"/>
                    <a:pt x="1570" y="1514"/>
                    <a:pt x="1564" y="1521"/>
                  </a:cubicBezTo>
                  <a:cubicBezTo>
                    <a:pt x="1560" y="1526"/>
                    <a:pt x="1555" y="1531"/>
                    <a:pt x="1550" y="1536"/>
                  </a:cubicBezTo>
                  <a:cubicBezTo>
                    <a:pt x="1544" y="1543"/>
                    <a:pt x="1537" y="1549"/>
                    <a:pt x="1530" y="1556"/>
                  </a:cubicBezTo>
                  <a:cubicBezTo>
                    <a:pt x="1528" y="1557"/>
                    <a:pt x="1527" y="1559"/>
                    <a:pt x="1525" y="1560"/>
                  </a:cubicBezTo>
                  <a:cubicBezTo>
                    <a:pt x="1518" y="1567"/>
                    <a:pt x="1510" y="1574"/>
                    <a:pt x="1502" y="1581"/>
                  </a:cubicBezTo>
                  <a:cubicBezTo>
                    <a:pt x="1497" y="1585"/>
                    <a:pt x="1492" y="1589"/>
                    <a:pt x="1487" y="1593"/>
                  </a:cubicBezTo>
                  <a:cubicBezTo>
                    <a:pt x="1483" y="1596"/>
                    <a:pt x="1478" y="1599"/>
                    <a:pt x="1474" y="1602"/>
                  </a:cubicBezTo>
                  <a:cubicBezTo>
                    <a:pt x="1471" y="1605"/>
                    <a:pt x="1467" y="1607"/>
                    <a:pt x="1464" y="1610"/>
                  </a:cubicBezTo>
                  <a:cubicBezTo>
                    <a:pt x="1452" y="1619"/>
                    <a:pt x="1439" y="1627"/>
                    <a:pt x="1426" y="1635"/>
                  </a:cubicBezTo>
                  <a:cubicBezTo>
                    <a:pt x="1423" y="1637"/>
                    <a:pt x="1419" y="1639"/>
                    <a:pt x="1415" y="1641"/>
                  </a:cubicBezTo>
                  <a:cubicBezTo>
                    <a:pt x="1403" y="1648"/>
                    <a:pt x="1391" y="1654"/>
                    <a:pt x="1379" y="1660"/>
                  </a:cubicBezTo>
                  <a:cubicBezTo>
                    <a:pt x="1376" y="1662"/>
                    <a:pt x="1373" y="1663"/>
                    <a:pt x="1370" y="1665"/>
                  </a:cubicBezTo>
                  <a:cubicBezTo>
                    <a:pt x="1364" y="1667"/>
                    <a:pt x="1358" y="1670"/>
                    <a:pt x="1352" y="1673"/>
                  </a:cubicBezTo>
                  <a:cubicBezTo>
                    <a:pt x="1349" y="1674"/>
                    <a:pt x="1346" y="1675"/>
                    <a:pt x="1343" y="1676"/>
                  </a:cubicBezTo>
                  <a:lnTo>
                    <a:pt x="1343" y="1677"/>
                  </a:lnTo>
                  <a:cubicBezTo>
                    <a:pt x="1336" y="1679"/>
                    <a:pt x="1330" y="1682"/>
                    <a:pt x="1323" y="1684"/>
                  </a:cubicBezTo>
                  <a:cubicBezTo>
                    <a:pt x="1316" y="1687"/>
                    <a:pt x="1309" y="1689"/>
                    <a:pt x="1303" y="1691"/>
                  </a:cubicBezTo>
                  <a:lnTo>
                    <a:pt x="1302" y="1692"/>
                  </a:lnTo>
                  <a:cubicBezTo>
                    <a:pt x="1298" y="1693"/>
                    <a:pt x="1294" y="1694"/>
                    <a:pt x="1290" y="1695"/>
                  </a:cubicBezTo>
                  <a:cubicBezTo>
                    <a:pt x="1286" y="1697"/>
                    <a:pt x="1283" y="1698"/>
                    <a:pt x="1279" y="1698"/>
                  </a:cubicBezTo>
                  <a:cubicBezTo>
                    <a:pt x="1276" y="1700"/>
                    <a:pt x="1272" y="1701"/>
                    <a:pt x="1268" y="1702"/>
                  </a:cubicBezTo>
                  <a:cubicBezTo>
                    <a:pt x="1262" y="1703"/>
                    <a:pt x="1256" y="1705"/>
                    <a:pt x="1249" y="1706"/>
                  </a:cubicBezTo>
                  <a:cubicBezTo>
                    <a:pt x="1246" y="1707"/>
                    <a:pt x="1242" y="1708"/>
                    <a:pt x="1239" y="1708"/>
                  </a:cubicBezTo>
                  <a:lnTo>
                    <a:pt x="1237" y="1709"/>
                  </a:lnTo>
                  <a:cubicBezTo>
                    <a:pt x="1230" y="1710"/>
                    <a:pt x="1224" y="1712"/>
                    <a:pt x="1217" y="1713"/>
                  </a:cubicBezTo>
                  <a:cubicBezTo>
                    <a:pt x="1208" y="1714"/>
                    <a:pt x="1199" y="1716"/>
                    <a:pt x="1189" y="1717"/>
                  </a:cubicBezTo>
                  <a:cubicBezTo>
                    <a:pt x="1181" y="1718"/>
                    <a:pt x="1172" y="1719"/>
                    <a:pt x="1163" y="1720"/>
                  </a:cubicBezTo>
                  <a:cubicBezTo>
                    <a:pt x="1161" y="1720"/>
                    <a:pt x="1159" y="1720"/>
                    <a:pt x="1156" y="1720"/>
                  </a:cubicBezTo>
                  <a:cubicBezTo>
                    <a:pt x="1148" y="1721"/>
                    <a:pt x="1141" y="1721"/>
                    <a:pt x="1133" y="1721"/>
                  </a:cubicBezTo>
                  <a:cubicBezTo>
                    <a:pt x="1126" y="1722"/>
                    <a:pt x="1120" y="1722"/>
                    <a:pt x="1113" y="1722"/>
                  </a:cubicBezTo>
                  <a:cubicBezTo>
                    <a:pt x="1107" y="1722"/>
                    <a:pt x="1100" y="1722"/>
                    <a:pt x="1093" y="1721"/>
                  </a:cubicBezTo>
                  <a:cubicBezTo>
                    <a:pt x="1091" y="1721"/>
                    <a:pt x="1090" y="1721"/>
                    <a:pt x="1088" y="1721"/>
                  </a:cubicBezTo>
                  <a:cubicBezTo>
                    <a:pt x="1082" y="1721"/>
                    <a:pt x="1076" y="1721"/>
                    <a:pt x="1070" y="1720"/>
                  </a:cubicBezTo>
                  <a:cubicBezTo>
                    <a:pt x="1063" y="1720"/>
                    <a:pt x="1055" y="1719"/>
                    <a:pt x="1048" y="1718"/>
                  </a:cubicBezTo>
                  <a:cubicBezTo>
                    <a:pt x="1041" y="1718"/>
                    <a:pt x="1034" y="1717"/>
                    <a:pt x="1027" y="1716"/>
                  </a:cubicBezTo>
                  <a:cubicBezTo>
                    <a:pt x="1013" y="1714"/>
                    <a:pt x="999" y="1711"/>
                    <a:pt x="985" y="1708"/>
                  </a:cubicBezTo>
                  <a:cubicBezTo>
                    <a:pt x="972" y="1706"/>
                    <a:pt x="958" y="1702"/>
                    <a:pt x="945" y="1699"/>
                  </a:cubicBezTo>
                  <a:cubicBezTo>
                    <a:pt x="743" y="1641"/>
                    <a:pt x="584" y="1482"/>
                    <a:pt x="527" y="1280"/>
                  </a:cubicBezTo>
                  <a:cubicBezTo>
                    <a:pt x="524" y="1270"/>
                    <a:pt x="521" y="1259"/>
                    <a:pt x="518" y="1249"/>
                  </a:cubicBezTo>
                  <a:cubicBezTo>
                    <a:pt x="518" y="1246"/>
                    <a:pt x="517" y="1244"/>
                    <a:pt x="517" y="1242"/>
                  </a:cubicBezTo>
                  <a:cubicBezTo>
                    <a:pt x="516" y="1236"/>
                    <a:pt x="515" y="1231"/>
                    <a:pt x="514" y="1225"/>
                  </a:cubicBezTo>
                  <a:cubicBezTo>
                    <a:pt x="509" y="1203"/>
                    <a:pt x="506" y="1181"/>
                    <a:pt x="505" y="1158"/>
                  </a:cubicBezTo>
                  <a:cubicBezTo>
                    <a:pt x="504" y="1153"/>
                    <a:pt x="504" y="1149"/>
                    <a:pt x="504" y="1144"/>
                  </a:cubicBezTo>
                  <a:cubicBezTo>
                    <a:pt x="504" y="1139"/>
                    <a:pt x="503" y="1134"/>
                    <a:pt x="503" y="1129"/>
                  </a:cubicBezTo>
                  <a:cubicBezTo>
                    <a:pt x="503" y="1118"/>
                    <a:pt x="503" y="1106"/>
                    <a:pt x="503" y="1095"/>
                  </a:cubicBezTo>
                  <a:cubicBezTo>
                    <a:pt x="503" y="1091"/>
                    <a:pt x="504" y="1087"/>
                    <a:pt x="504" y="1083"/>
                  </a:cubicBezTo>
                  <a:cubicBezTo>
                    <a:pt x="505" y="1064"/>
                    <a:pt x="506" y="1046"/>
                    <a:pt x="509" y="1027"/>
                  </a:cubicBezTo>
                  <a:cubicBezTo>
                    <a:pt x="510" y="1023"/>
                    <a:pt x="510" y="1019"/>
                    <a:pt x="511" y="1016"/>
                  </a:cubicBezTo>
                  <a:cubicBezTo>
                    <a:pt x="512" y="1007"/>
                    <a:pt x="514" y="998"/>
                    <a:pt x="516" y="990"/>
                  </a:cubicBezTo>
                  <a:cubicBezTo>
                    <a:pt x="516" y="986"/>
                    <a:pt x="517" y="982"/>
                    <a:pt x="518" y="979"/>
                  </a:cubicBezTo>
                  <a:cubicBezTo>
                    <a:pt x="518" y="976"/>
                    <a:pt x="519" y="974"/>
                    <a:pt x="520" y="972"/>
                  </a:cubicBezTo>
                  <a:cubicBezTo>
                    <a:pt x="521" y="968"/>
                    <a:pt x="522" y="963"/>
                    <a:pt x="523" y="959"/>
                  </a:cubicBezTo>
                  <a:cubicBezTo>
                    <a:pt x="538" y="900"/>
                    <a:pt x="562" y="845"/>
                    <a:pt x="593" y="795"/>
                  </a:cubicBezTo>
                  <a:cubicBezTo>
                    <a:pt x="595" y="791"/>
                    <a:pt x="597" y="788"/>
                    <a:pt x="599" y="785"/>
                  </a:cubicBezTo>
                  <a:cubicBezTo>
                    <a:pt x="604" y="777"/>
                    <a:pt x="610" y="768"/>
                    <a:pt x="615" y="760"/>
                  </a:cubicBezTo>
                  <a:cubicBezTo>
                    <a:pt x="618" y="757"/>
                    <a:pt x="621" y="753"/>
                    <a:pt x="623" y="749"/>
                  </a:cubicBezTo>
                  <a:cubicBezTo>
                    <a:pt x="632" y="738"/>
                    <a:pt x="641" y="727"/>
                    <a:pt x="650" y="716"/>
                  </a:cubicBezTo>
                  <a:cubicBezTo>
                    <a:pt x="656" y="709"/>
                    <a:pt x="662" y="702"/>
                    <a:pt x="668" y="696"/>
                  </a:cubicBezTo>
                  <a:cubicBezTo>
                    <a:pt x="671" y="693"/>
                    <a:pt x="673" y="691"/>
                    <a:pt x="675" y="688"/>
                  </a:cubicBezTo>
                  <a:lnTo>
                    <a:pt x="676" y="687"/>
                  </a:lnTo>
                  <a:cubicBezTo>
                    <a:pt x="679" y="684"/>
                    <a:pt x="683" y="681"/>
                    <a:pt x="686" y="678"/>
                  </a:cubicBezTo>
                  <a:cubicBezTo>
                    <a:pt x="699" y="665"/>
                    <a:pt x="712" y="653"/>
                    <a:pt x="726" y="641"/>
                  </a:cubicBezTo>
                  <a:cubicBezTo>
                    <a:pt x="730" y="638"/>
                    <a:pt x="733" y="636"/>
                    <a:pt x="737" y="633"/>
                  </a:cubicBezTo>
                  <a:cubicBezTo>
                    <a:pt x="741" y="630"/>
                    <a:pt x="744" y="627"/>
                    <a:pt x="748" y="625"/>
                  </a:cubicBezTo>
                  <a:cubicBezTo>
                    <a:pt x="751" y="622"/>
                    <a:pt x="755" y="619"/>
                    <a:pt x="759" y="617"/>
                  </a:cubicBezTo>
                  <a:cubicBezTo>
                    <a:pt x="763" y="614"/>
                    <a:pt x="766" y="611"/>
                    <a:pt x="770" y="609"/>
                  </a:cubicBezTo>
                  <a:cubicBezTo>
                    <a:pt x="774" y="606"/>
                    <a:pt x="778" y="603"/>
                    <a:pt x="781" y="601"/>
                  </a:cubicBezTo>
                  <a:cubicBezTo>
                    <a:pt x="785" y="599"/>
                    <a:pt x="789" y="597"/>
                    <a:pt x="792" y="594"/>
                  </a:cubicBezTo>
                  <a:cubicBezTo>
                    <a:pt x="804" y="587"/>
                    <a:pt x="816" y="580"/>
                    <a:pt x="829" y="573"/>
                  </a:cubicBezTo>
                  <a:lnTo>
                    <a:pt x="831" y="572"/>
                  </a:lnTo>
                  <a:cubicBezTo>
                    <a:pt x="834" y="570"/>
                    <a:pt x="838" y="569"/>
                    <a:pt x="841" y="567"/>
                  </a:cubicBezTo>
                  <a:cubicBezTo>
                    <a:pt x="846" y="565"/>
                    <a:pt x="852" y="562"/>
                    <a:pt x="857" y="559"/>
                  </a:cubicBezTo>
                  <a:cubicBezTo>
                    <a:pt x="860" y="558"/>
                    <a:pt x="863" y="557"/>
                    <a:pt x="866" y="555"/>
                  </a:cubicBezTo>
                  <a:cubicBezTo>
                    <a:pt x="879" y="550"/>
                    <a:pt x="892" y="545"/>
                    <a:pt x="905" y="540"/>
                  </a:cubicBezTo>
                  <a:cubicBezTo>
                    <a:pt x="914" y="537"/>
                    <a:pt x="922" y="534"/>
                    <a:pt x="931" y="531"/>
                  </a:cubicBezTo>
                  <a:cubicBezTo>
                    <a:pt x="936" y="530"/>
                    <a:pt x="940" y="528"/>
                    <a:pt x="945" y="527"/>
                  </a:cubicBezTo>
                  <a:cubicBezTo>
                    <a:pt x="953" y="525"/>
                    <a:pt x="962" y="522"/>
                    <a:pt x="970" y="520"/>
                  </a:cubicBezTo>
                  <a:cubicBezTo>
                    <a:pt x="975" y="519"/>
                    <a:pt x="981" y="518"/>
                    <a:pt x="986" y="517"/>
                  </a:cubicBezTo>
                  <a:cubicBezTo>
                    <a:pt x="991" y="516"/>
                    <a:pt x="995" y="515"/>
                    <a:pt x="1000" y="514"/>
                  </a:cubicBezTo>
                  <a:cubicBezTo>
                    <a:pt x="1005" y="513"/>
                    <a:pt x="1009" y="512"/>
                    <a:pt x="1014" y="512"/>
                  </a:cubicBezTo>
                  <a:cubicBezTo>
                    <a:pt x="1019" y="511"/>
                    <a:pt x="1023" y="510"/>
                    <a:pt x="1028" y="510"/>
                  </a:cubicBezTo>
                  <a:cubicBezTo>
                    <a:pt x="1033" y="509"/>
                    <a:pt x="1038" y="508"/>
                    <a:pt x="1043" y="508"/>
                  </a:cubicBezTo>
                  <a:cubicBezTo>
                    <a:pt x="1061" y="506"/>
                    <a:pt x="1079" y="504"/>
                    <a:pt x="1098" y="504"/>
                  </a:cubicBezTo>
                  <a:cubicBezTo>
                    <a:pt x="1155" y="503"/>
                    <a:pt x="1211" y="509"/>
                    <a:pt x="1264" y="523"/>
                  </a:cubicBezTo>
                  <a:cubicBezTo>
                    <a:pt x="1300" y="532"/>
                    <a:pt x="1334" y="544"/>
                    <a:pt x="1367" y="559"/>
                  </a:cubicBezTo>
                  <a:cubicBezTo>
                    <a:pt x="1415" y="581"/>
                    <a:pt x="1460" y="610"/>
                    <a:pt x="1500" y="643"/>
                  </a:cubicBezTo>
                  <a:cubicBezTo>
                    <a:pt x="1503" y="646"/>
                    <a:pt x="1507" y="649"/>
                    <a:pt x="1510" y="652"/>
                  </a:cubicBezTo>
                  <a:cubicBezTo>
                    <a:pt x="1527" y="666"/>
                    <a:pt x="1542" y="681"/>
                    <a:pt x="1557" y="697"/>
                  </a:cubicBezTo>
                  <a:lnTo>
                    <a:pt x="1561" y="701"/>
                  </a:lnTo>
                  <a:cubicBezTo>
                    <a:pt x="1651" y="799"/>
                    <a:pt x="1710" y="928"/>
                    <a:pt x="1720" y="1072"/>
                  </a:cubicBezTo>
                  <a:cubicBezTo>
                    <a:pt x="1720" y="1078"/>
                    <a:pt x="1721" y="1084"/>
                    <a:pt x="1721" y="1090"/>
                  </a:cubicBezTo>
                  <a:cubicBezTo>
                    <a:pt x="1722" y="1121"/>
                    <a:pt x="1721" y="1152"/>
                    <a:pt x="1718" y="1183"/>
                  </a:cubicBezTo>
                  <a:cubicBezTo>
                    <a:pt x="1717" y="1190"/>
                    <a:pt x="1716" y="1198"/>
                    <a:pt x="1715" y="1205"/>
                  </a:cubicBezTo>
                  <a:cubicBezTo>
                    <a:pt x="1714" y="1208"/>
                    <a:pt x="1714" y="1211"/>
                    <a:pt x="1713" y="1213"/>
                  </a:cubicBezTo>
                  <a:cubicBezTo>
                    <a:pt x="1711" y="1228"/>
                    <a:pt x="1708" y="1243"/>
                    <a:pt x="1704" y="1257"/>
                  </a:cubicBezTo>
                  <a:cubicBezTo>
                    <a:pt x="1703" y="1261"/>
                    <a:pt x="1703" y="1264"/>
                    <a:pt x="1702" y="1268"/>
                  </a:cubicBezTo>
                  <a:cubicBezTo>
                    <a:pt x="1700" y="1274"/>
                    <a:pt x="1698" y="1280"/>
                    <a:pt x="1697" y="1286"/>
                  </a:cubicBezTo>
                  <a:cubicBezTo>
                    <a:pt x="1696" y="1288"/>
                    <a:pt x="1695" y="1291"/>
                    <a:pt x="1694" y="1293"/>
                  </a:cubicBezTo>
                  <a:cubicBezTo>
                    <a:pt x="1690" y="1308"/>
                    <a:pt x="1685" y="1322"/>
                    <a:pt x="1679" y="1336"/>
                  </a:cubicBezTo>
                  <a:cubicBezTo>
                    <a:pt x="1678" y="1339"/>
                    <a:pt x="1677" y="1342"/>
                    <a:pt x="1676" y="1345"/>
                  </a:cubicBezTo>
                  <a:cubicBezTo>
                    <a:pt x="1672" y="1354"/>
                    <a:pt x="1668" y="1363"/>
                    <a:pt x="1664" y="1371"/>
                  </a:cubicBezTo>
                  <a:cubicBezTo>
                    <a:pt x="1661" y="1377"/>
                    <a:pt x="1658" y="1383"/>
                    <a:pt x="1655" y="1389"/>
                  </a:cubicBezTo>
                  <a:moveTo>
                    <a:pt x="2028" y="1062"/>
                  </a:moveTo>
                  <a:cubicBezTo>
                    <a:pt x="2033" y="1060"/>
                    <a:pt x="2037" y="1057"/>
                    <a:pt x="2042" y="1055"/>
                  </a:cubicBezTo>
                  <a:cubicBezTo>
                    <a:pt x="2099" y="1032"/>
                    <a:pt x="2157" y="1009"/>
                    <a:pt x="2214" y="986"/>
                  </a:cubicBezTo>
                  <a:cubicBezTo>
                    <a:pt x="2219" y="985"/>
                    <a:pt x="2224" y="984"/>
                    <a:pt x="2229" y="983"/>
                  </a:cubicBezTo>
                  <a:lnTo>
                    <a:pt x="2229" y="967"/>
                  </a:lnTo>
                  <a:cubicBezTo>
                    <a:pt x="2224" y="947"/>
                    <a:pt x="2218" y="926"/>
                    <a:pt x="2213" y="905"/>
                  </a:cubicBezTo>
                  <a:cubicBezTo>
                    <a:pt x="2212" y="898"/>
                    <a:pt x="2210" y="892"/>
                    <a:pt x="2208" y="885"/>
                  </a:cubicBezTo>
                  <a:cubicBezTo>
                    <a:pt x="2203" y="860"/>
                    <a:pt x="2197" y="835"/>
                    <a:pt x="2192" y="809"/>
                  </a:cubicBezTo>
                  <a:lnTo>
                    <a:pt x="1978" y="809"/>
                  </a:lnTo>
                  <a:cubicBezTo>
                    <a:pt x="1965" y="779"/>
                    <a:pt x="1952" y="748"/>
                    <a:pt x="1941" y="722"/>
                  </a:cubicBezTo>
                  <a:cubicBezTo>
                    <a:pt x="1992" y="669"/>
                    <a:pt x="2041" y="618"/>
                    <a:pt x="2091" y="567"/>
                  </a:cubicBezTo>
                  <a:cubicBezTo>
                    <a:pt x="2074" y="537"/>
                    <a:pt x="2056" y="508"/>
                    <a:pt x="2037" y="481"/>
                  </a:cubicBezTo>
                  <a:cubicBezTo>
                    <a:pt x="2023" y="460"/>
                    <a:pt x="2008" y="440"/>
                    <a:pt x="1992" y="420"/>
                  </a:cubicBezTo>
                  <a:cubicBezTo>
                    <a:pt x="1925" y="442"/>
                    <a:pt x="1861" y="472"/>
                    <a:pt x="1799" y="501"/>
                  </a:cubicBezTo>
                  <a:cubicBezTo>
                    <a:pt x="1774" y="475"/>
                    <a:pt x="1750" y="451"/>
                    <a:pt x="1725" y="427"/>
                  </a:cubicBezTo>
                  <a:cubicBezTo>
                    <a:pt x="1728" y="420"/>
                    <a:pt x="1731" y="414"/>
                    <a:pt x="1734" y="407"/>
                  </a:cubicBezTo>
                  <a:cubicBezTo>
                    <a:pt x="1738" y="397"/>
                    <a:pt x="1742" y="387"/>
                    <a:pt x="1747" y="376"/>
                  </a:cubicBezTo>
                  <a:cubicBezTo>
                    <a:pt x="1757" y="352"/>
                    <a:pt x="1768" y="326"/>
                    <a:pt x="1779" y="301"/>
                  </a:cubicBezTo>
                  <a:cubicBezTo>
                    <a:pt x="1788" y="279"/>
                    <a:pt x="1798" y="257"/>
                    <a:pt x="1807" y="234"/>
                  </a:cubicBezTo>
                  <a:cubicBezTo>
                    <a:pt x="1761" y="197"/>
                    <a:pt x="1713" y="165"/>
                    <a:pt x="1661" y="136"/>
                  </a:cubicBezTo>
                  <a:cubicBezTo>
                    <a:pt x="1620" y="170"/>
                    <a:pt x="1583" y="208"/>
                    <a:pt x="1547" y="248"/>
                  </a:cubicBezTo>
                  <a:lnTo>
                    <a:pt x="1547" y="248"/>
                  </a:lnTo>
                  <a:cubicBezTo>
                    <a:pt x="1534" y="261"/>
                    <a:pt x="1523" y="273"/>
                    <a:pt x="1511" y="287"/>
                  </a:cubicBezTo>
                  <a:cubicBezTo>
                    <a:pt x="1481" y="274"/>
                    <a:pt x="1452" y="262"/>
                    <a:pt x="1422" y="250"/>
                  </a:cubicBezTo>
                  <a:cubicBezTo>
                    <a:pt x="1420" y="249"/>
                    <a:pt x="1418" y="248"/>
                    <a:pt x="1416" y="247"/>
                  </a:cubicBezTo>
                  <a:lnTo>
                    <a:pt x="1416" y="35"/>
                  </a:lnTo>
                  <a:lnTo>
                    <a:pt x="1414" y="34"/>
                  </a:lnTo>
                  <a:cubicBezTo>
                    <a:pt x="1404" y="31"/>
                    <a:pt x="1395" y="29"/>
                    <a:pt x="1386" y="26"/>
                  </a:cubicBezTo>
                  <a:cubicBezTo>
                    <a:pt x="1380" y="25"/>
                    <a:pt x="1373" y="23"/>
                    <a:pt x="1367" y="22"/>
                  </a:cubicBezTo>
                  <a:cubicBezTo>
                    <a:pt x="1355" y="19"/>
                    <a:pt x="1343" y="16"/>
                    <a:pt x="1330" y="14"/>
                  </a:cubicBezTo>
                  <a:cubicBezTo>
                    <a:pt x="1324" y="12"/>
                    <a:pt x="1318" y="11"/>
                    <a:pt x="1312" y="10"/>
                  </a:cubicBezTo>
                  <a:cubicBezTo>
                    <a:pt x="1305" y="9"/>
                    <a:pt x="1298" y="8"/>
                    <a:pt x="1291" y="7"/>
                  </a:cubicBezTo>
                  <a:cubicBezTo>
                    <a:pt x="1286" y="6"/>
                    <a:pt x="1282" y="5"/>
                    <a:pt x="1277" y="5"/>
                  </a:cubicBezTo>
                  <a:cubicBezTo>
                    <a:pt x="1265" y="3"/>
                    <a:pt x="1253" y="2"/>
                    <a:pt x="1241" y="0"/>
                  </a:cubicBezTo>
                  <a:cubicBezTo>
                    <a:pt x="1238" y="10"/>
                    <a:pt x="1234" y="20"/>
                    <a:pt x="1230" y="29"/>
                  </a:cubicBezTo>
                  <a:cubicBezTo>
                    <a:pt x="1226" y="39"/>
                    <a:pt x="1222" y="49"/>
                    <a:pt x="1218" y="59"/>
                  </a:cubicBezTo>
                  <a:cubicBezTo>
                    <a:pt x="1207" y="85"/>
                    <a:pt x="1197" y="111"/>
                    <a:pt x="1186" y="138"/>
                  </a:cubicBezTo>
                  <a:cubicBezTo>
                    <a:pt x="1178" y="157"/>
                    <a:pt x="1171" y="177"/>
                    <a:pt x="1163" y="196"/>
                  </a:cubicBezTo>
                  <a:lnTo>
                    <a:pt x="1062" y="196"/>
                  </a:lnTo>
                  <a:cubicBezTo>
                    <a:pt x="1061" y="194"/>
                    <a:pt x="1060" y="191"/>
                    <a:pt x="1058" y="188"/>
                  </a:cubicBezTo>
                  <a:lnTo>
                    <a:pt x="1058" y="188"/>
                  </a:lnTo>
                  <a:cubicBezTo>
                    <a:pt x="1033" y="126"/>
                    <a:pt x="1008" y="64"/>
                    <a:pt x="983" y="1"/>
                  </a:cubicBezTo>
                  <a:cubicBezTo>
                    <a:pt x="978" y="1"/>
                    <a:pt x="973" y="2"/>
                    <a:pt x="969" y="2"/>
                  </a:cubicBezTo>
                  <a:cubicBezTo>
                    <a:pt x="965" y="2"/>
                    <a:pt x="961" y="3"/>
                    <a:pt x="957" y="3"/>
                  </a:cubicBezTo>
                  <a:cubicBezTo>
                    <a:pt x="949" y="4"/>
                    <a:pt x="941" y="6"/>
                    <a:pt x="933" y="7"/>
                  </a:cubicBezTo>
                  <a:cubicBezTo>
                    <a:pt x="924" y="8"/>
                    <a:pt x="915" y="10"/>
                    <a:pt x="906" y="11"/>
                  </a:cubicBezTo>
                  <a:cubicBezTo>
                    <a:pt x="902" y="12"/>
                    <a:pt x="898" y="13"/>
                    <a:pt x="894" y="14"/>
                  </a:cubicBezTo>
                  <a:cubicBezTo>
                    <a:pt x="890" y="14"/>
                    <a:pt x="886" y="15"/>
                    <a:pt x="882" y="16"/>
                  </a:cubicBezTo>
                  <a:cubicBezTo>
                    <a:pt x="877" y="17"/>
                    <a:pt x="872" y="18"/>
                    <a:pt x="868" y="19"/>
                  </a:cubicBezTo>
                  <a:cubicBezTo>
                    <a:pt x="862" y="20"/>
                    <a:pt x="857" y="22"/>
                    <a:pt x="851" y="23"/>
                  </a:cubicBezTo>
                  <a:cubicBezTo>
                    <a:pt x="844" y="25"/>
                    <a:pt x="837" y="27"/>
                    <a:pt x="830" y="29"/>
                  </a:cubicBezTo>
                  <a:cubicBezTo>
                    <a:pt x="822" y="31"/>
                    <a:pt x="815" y="33"/>
                    <a:pt x="808" y="35"/>
                  </a:cubicBezTo>
                  <a:lnTo>
                    <a:pt x="808" y="247"/>
                  </a:lnTo>
                  <a:cubicBezTo>
                    <a:pt x="802" y="250"/>
                    <a:pt x="796" y="252"/>
                    <a:pt x="790" y="255"/>
                  </a:cubicBezTo>
                  <a:cubicBezTo>
                    <a:pt x="780" y="259"/>
                    <a:pt x="769" y="263"/>
                    <a:pt x="759" y="268"/>
                  </a:cubicBezTo>
                  <a:cubicBezTo>
                    <a:pt x="744" y="274"/>
                    <a:pt x="729" y="280"/>
                    <a:pt x="714" y="287"/>
                  </a:cubicBezTo>
                  <a:cubicBezTo>
                    <a:pt x="711" y="284"/>
                    <a:pt x="709" y="281"/>
                    <a:pt x="706" y="279"/>
                  </a:cubicBezTo>
                  <a:cubicBezTo>
                    <a:pt x="662" y="229"/>
                    <a:pt x="616" y="181"/>
                    <a:pt x="566" y="137"/>
                  </a:cubicBezTo>
                  <a:lnTo>
                    <a:pt x="566" y="137"/>
                  </a:lnTo>
                  <a:lnTo>
                    <a:pt x="564" y="136"/>
                  </a:lnTo>
                  <a:cubicBezTo>
                    <a:pt x="562" y="137"/>
                    <a:pt x="560" y="138"/>
                    <a:pt x="558" y="139"/>
                  </a:cubicBezTo>
                  <a:cubicBezTo>
                    <a:pt x="544" y="147"/>
                    <a:pt x="531" y="155"/>
                    <a:pt x="518" y="163"/>
                  </a:cubicBezTo>
                  <a:cubicBezTo>
                    <a:pt x="483" y="184"/>
                    <a:pt x="450" y="208"/>
                    <a:pt x="417" y="234"/>
                  </a:cubicBezTo>
                  <a:cubicBezTo>
                    <a:pt x="445" y="299"/>
                    <a:pt x="472" y="363"/>
                    <a:pt x="498" y="424"/>
                  </a:cubicBezTo>
                  <a:cubicBezTo>
                    <a:pt x="474" y="448"/>
                    <a:pt x="450" y="472"/>
                    <a:pt x="423" y="498"/>
                  </a:cubicBezTo>
                  <a:cubicBezTo>
                    <a:pt x="365" y="473"/>
                    <a:pt x="300" y="446"/>
                    <a:pt x="234" y="418"/>
                  </a:cubicBezTo>
                  <a:cubicBezTo>
                    <a:pt x="196" y="465"/>
                    <a:pt x="164" y="512"/>
                    <a:pt x="135" y="564"/>
                  </a:cubicBezTo>
                  <a:cubicBezTo>
                    <a:pt x="181" y="618"/>
                    <a:pt x="233" y="666"/>
                    <a:pt x="286" y="714"/>
                  </a:cubicBezTo>
                  <a:cubicBezTo>
                    <a:pt x="273" y="746"/>
                    <a:pt x="260" y="778"/>
                    <a:pt x="247" y="809"/>
                  </a:cubicBezTo>
                  <a:lnTo>
                    <a:pt x="35" y="809"/>
                  </a:lnTo>
                  <a:cubicBezTo>
                    <a:pt x="17" y="865"/>
                    <a:pt x="7" y="922"/>
                    <a:pt x="0" y="983"/>
                  </a:cubicBezTo>
                  <a:cubicBezTo>
                    <a:pt x="65" y="1009"/>
                    <a:pt x="129" y="1035"/>
                    <a:pt x="196" y="1062"/>
                  </a:cubicBezTo>
                  <a:lnTo>
                    <a:pt x="196" y="1163"/>
                  </a:lnTo>
                  <a:cubicBezTo>
                    <a:pt x="131" y="1189"/>
                    <a:pt x="66" y="1215"/>
                    <a:pt x="0" y="1242"/>
                  </a:cubicBezTo>
                  <a:cubicBezTo>
                    <a:pt x="5" y="1302"/>
                    <a:pt x="18" y="1358"/>
                    <a:pt x="33" y="1415"/>
                  </a:cubicBezTo>
                  <a:cubicBezTo>
                    <a:pt x="104" y="1421"/>
                    <a:pt x="174" y="1417"/>
                    <a:pt x="246" y="1416"/>
                  </a:cubicBezTo>
                  <a:cubicBezTo>
                    <a:pt x="259" y="1446"/>
                    <a:pt x="272" y="1477"/>
                    <a:pt x="286" y="1510"/>
                  </a:cubicBezTo>
                  <a:cubicBezTo>
                    <a:pt x="235" y="1559"/>
                    <a:pt x="182" y="1606"/>
                    <a:pt x="135" y="1661"/>
                  </a:cubicBezTo>
                  <a:cubicBezTo>
                    <a:pt x="164" y="1713"/>
                    <a:pt x="196" y="1760"/>
                    <a:pt x="234" y="1808"/>
                  </a:cubicBezTo>
                  <a:cubicBezTo>
                    <a:pt x="299" y="1780"/>
                    <a:pt x="363" y="1753"/>
                    <a:pt x="424" y="1727"/>
                  </a:cubicBezTo>
                  <a:cubicBezTo>
                    <a:pt x="448" y="1751"/>
                    <a:pt x="472" y="1775"/>
                    <a:pt x="498" y="1801"/>
                  </a:cubicBezTo>
                  <a:cubicBezTo>
                    <a:pt x="473" y="1861"/>
                    <a:pt x="445" y="1925"/>
                    <a:pt x="417" y="1991"/>
                  </a:cubicBezTo>
                  <a:cubicBezTo>
                    <a:pt x="465" y="2029"/>
                    <a:pt x="512" y="2061"/>
                    <a:pt x="564" y="2090"/>
                  </a:cubicBezTo>
                  <a:cubicBezTo>
                    <a:pt x="618" y="2043"/>
                    <a:pt x="665" y="1991"/>
                    <a:pt x="714" y="1939"/>
                  </a:cubicBezTo>
                  <a:cubicBezTo>
                    <a:pt x="745" y="1952"/>
                    <a:pt x="776" y="1965"/>
                    <a:pt x="808" y="1978"/>
                  </a:cubicBezTo>
                  <a:lnTo>
                    <a:pt x="808" y="2190"/>
                  </a:lnTo>
                  <a:cubicBezTo>
                    <a:pt x="865" y="2208"/>
                    <a:pt x="922" y="2218"/>
                    <a:pt x="983" y="2225"/>
                  </a:cubicBezTo>
                  <a:cubicBezTo>
                    <a:pt x="1009" y="2159"/>
                    <a:pt x="1035" y="2095"/>
                    <a:pt x="1062" y="2029"/>
                  </a:cubicBezTo>
                  <a:lnTo>
                    <a:pt x="1162" y="2029"/>
                  </a:lnTo>
                  <a:cubicBezTo>
                    <a:pt x="1188" y="2093"/>
                    <a:pt x="1214" y="2158"/>
                    <a:pt x="1241" y="2225"/>
                  </a:cubicBezTo>
                  <a:cubicBezTo>
                    <a:pt x="1302" y="2219"/>
                    <a:pt x="1359" y="2207"/>
                    <a:pt x="1416" y="2191"/>
                  </a:cubicBezTo>
                  <a:lnTo>
                    <a:pt x="1416" y="1978"/>
                  </a:lnTo>
                  <a:cubicBezTo>
                    <a:pt x="1446" y="1966"/>
                    <a:pt x="1477" y="1953"/>
                    <a:pt x="1510" y="1938"/>
                  </a:cubicBezTo>
                  <a:cubicBezTo>
                    <a:pt x="1558" y="1990"/>
                    <a:pt x="1606" y="2042"/>
                    <a:pt x="1659" y="2089"/>
                  </a:cubicBezTo>
                  <a:cubicBezTo>
                    <a:pt x="1700" y="2069"/>
                    <a:pt x="1778" y="2017"/>
                    <a:pt x="1806" y="1989"/>
                  </a:cubicBezTo>
                  <a:cubicBezTo>
                    <a:pt x="1780" y="1926"/>
                    <a:pt x="1752" y="1862"/>
                    <a:pt x="1726" y="1801"/>
                  </a:cubicBezTo>
                  <a:lnTo>
                    <a:pt x="1801" y="1727"/>
                  </a:lnTo>
                  <a:cubicBezTo>
                    <a:pt x="1860" y="1752"/>
                    <a:pt x="1925" y="1780"/>
                    <a:pt x="1990" y="1808"/>
                  </a:cubicBezTo>
                  <a:cubicBezTo>
                    <a:pt x="2029" y="1760"/>
                    <a:pt x="2060" y="1713"/>
                    <a:pt x="2089" y="1661"/>
                  </a:cubicBezTo>
                  <a:cubicBezTo>
                    <a:pt x="2042" y="1607"/>
                    <a:pt x="1991" y="1559"/>
                    <a:pt x="1938" y="1511"/>
                  </a:cubicBezTo>
                  <a:cubicBezTo>
                    <a:pt x="1949" y="1486"/>
                    <a:pt x="1959" y="1460"/>
                    <a:pt x="1970" y="1435"/>
                  </a:cubicBezTo>
                  <a:cubicBezTo>
                    <a:pt x="1972" y="1429"/>
                    <a:pt x="1975" y="1423"/>
                    <a:pt x="1977" y="1416"/>
                  </a:cubicBezTo>
                  <a:lnTo>
                    <a:pt x="2190" y="1416"/>
                  </a:lnTo>
                  <a:cubicBezTo>
                    <a:pt x="2204" y="1374"/>
                    <a:pt x="2211" y="1332"/>
                    <a:pt x="2219" y="1290"/>
                  </a:cubicBezTo>
                  <a:cubicBezTo>
                    <a:pt x="2220" y="1280"/>
                    <a:pt x="2225" y="1271"/>
                    <a:pt x="2229" y="1262"/>
                  </a:cubicBezTo>
                  <a:lnTo>
                    <a:pt x="2229" y="1241"/>
                  </a:lnTo>
                  <a:cubicBezTo>
                    <a:pt x="2222" y="1240"/>
                    <a:pt x="2215" y="1239"/>
                    <a:pt x="2209" y="1237"/>
                  </a:cubicBezTo>
                  <a:cubicBezTo>
                    <a:pt x="2154" y="1215"/>
                    <a:pt x="2099" y="1193"/>
                    <a:pt x="2044" y="1171"/>
                  </a:cubicBezTo>
                  <a:cubicBezTo>
                    <a:pt x="2039" y="1169"/>
                    <a:pt x="2033" y="1166"/>
                    <a:pt x="2028" y="1163"/>
                  </a:cubicBezTo>
                  <a:lnTo>
                    <a:pt x="2028" y="1062"/>
                  </a:ln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9" name="Freeform 84">
              <a:extLst>
                <a:ext uri="{FF2B5EF4-FFF2-40B4-BE49-F238E27FC236}">
                  <a16:creationId xmlns:a16="http://schemas.microsoft.com/office/drawing/2014/main" id="{F78D668E-889F-4B12-BDE9-822FC56267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08738" y="3113088"/>
              <a:ext cx="446088" cy="522288"/>
            </a:xfrm>
            <a:custGeom>
              <a:avLst/>
              <a:gdLst>
                <a:gd name="T0" fmla="*/ 732 w 988"/>
                <a:gd name="T1" fmla="*/ 411 h 1144"/>
                <a:gd name="T2" fmla="*/ 684 w 988"/>
                <a:gd name="T3" fmla="*/ 421 h 1144"/>
                <a:gd name="T4" fmla="*/ 675 w 988"/>
                <a:gd name="T5" fmla="*/ 420 h 1144"/>
                <a:gd name="T6" fmla="*/ 649 w 988"/>
                <a:gd name="T7" fmla="*/ 409 h 1144"/>
                <a:gd name="T8" fmla="*/ 635 w 988"/>
                <a:gd name="T9" fmla="*/ 398 h 1144"/>
                <a:gd name="T10" fmla="*/ 629 w 988"/>
                <a:gd name="T11" fmla="*/ 391 h 1144"/>
                <a:gd name="T12" fmla="*/ 627 w 988"/>
                <a:gd name="T13" fmla="*/ 389 h 1144"/>
                <a:gd name="T14" fmla="*/ 611 w 988"/>
                <a:gd name="T15" fmla="*/ 341 h 1144"/>
                <a:gd name="T16" fmla="*/ 613 w 988"/>
                <a:gd name="T17" fmla="*/ 324 h 1144"/>
                <a:gd name="T18" fmla="*/ 622 w 988"/>
                <a:gd name="T19" fmla="*/ 301 h 1144"/>
                <a:gd name="T20" fmla="*/ 627 w 988"/>
                <a:gd name="T21" fmla="*/ 293 h 1144"/>
                <a:gd name="T22" fmla="*/ 632 w 988"/>
                <a:gd name="T23" fmla="*/ 287 h 1144"/>
                <a:gd name="T24" fmla="*/ 639 w 988"/>
                <a:gd name="T25" fmla="*/ 280 h 1144"/>
                <a:gd name="T26" fmla="*/ 715 w 988"/>
                <a:gd name="T27" fmla="*/ 264 h 1144"/>
                <a:gd name="T28" fmla="*/ 771 w 988"/>
                <a:gd name="T29" fmla="*/ 355 h 1144"/>
                <a:gd name="T30" fmla="*/ 494 w 988"/>
                <a:gd name="T31" fmla="*/ 649 h 1144"/>
                <a:gd name="T32" fmla="*/ 384 w 988"/>
                <a:gd name="T33" fmla="*/ 678 h 1144"/>
                <a:gd name="T34" fmla="*/ 465 w 988"/>
                <a:gd name="T35" fmla="*/ 539 h 1144"/>
                <a:gd name="T36" fmla="*/ 494 w 988"/>
                <a:gd name="T37" fmla="*/ 649 h 1144"/>
                <a:gd name="T38" fmla="*/ 884 w 988"/>
                <a:gd name="T39" fmla="*/ 269 h 1144"/>
                <a:gd name="T40" fmla="*/ 781 w 988"/>
                <a:gd name="T41" fmla="*/ 165 h 1144"/>
                <a:gd name="T42" fmla="*/ 704 w 988"/>
                <a:gd name="T43" fmla="*/ 132 h 1144"/>
                <a:gd name="T44" fmla="*/ 651 w 988"/>
                <a:gd name="T45" fmla="*/ 143 h 1144"/>
                <a:gd name="T46" fmla="*/ 511 w 988"/>
                <a:gd name="T47" fmla="*/ 1 h 1144"/>
                <a:gd name="T48" fmla="*/ 503 w 988"/>
                <a:gd name="T49" fmla="*/ 3 h 1144"/>
                <a:gd name="T50" fmla="*/ 362 w 988"/>
                <a:gd name="T51" fmla="*/ 98 h 1144"/>
                <a:gd name="T52" fmla="*/ 368 w 988"/>
                <a:gd name="T53" fmla="*/ 362 h 1144"/>
                <a:gd name="T54" fmla="*/ 80 w 988"/>
                <a:gd name="T55" fmla="*/ 428 h 1144"/>
                <a:gd name="T56" fmla="*/ 192 w 988"/>
                <a:gd name="T57" fmla="*/ 673 h 1144"/>
                <a:gd name="T58" fmla="*/ 258 w 988"/>
                <a:gd name="T59" fmla="*/ 931 h 1144"/>
                <a:gd name="T60" fmla="*/ 377 w 988"/>
                <a:gd name="T61" fmla="*/ 911 h 1144"/>
                <a:gd name="T62" fmla="*/ 377 w 988"/>
                <a:gd name="T63" fmla="*/ 1037 h 1144"/>
                <a:gd name="T64" fmla="*/ 472 w 988"/>
                <a:gd name="T65" fmla="*/ 1144 h 1144"/>
                <a:gd name="T66" fmla="*/ 462 w 988"/>
                <a:gd name="T67" fmla="*/ 1106 h 1144"/>
                <a:gd name="T68" fmla="*/ 450 w 988"/>
                <a:gd name="T69" fmla="*/ 1022 h 1144"/>
                <a:gd name="T70" fmla="*/ 448 w 988"/>
                <a:gd name="T71" fmla="*/ 993 h 1144"/>
                <a:gd name="T72" fmla="*/ 449 w 988"/>
                <a:gd name="T73" fmla="*/ 947 h 1144"/>
                <a:gd name="T74" fmla="*/ 456 w 988"/>
                <a:gd name="T75" fmla="*/ 880 h 1144"/>
                <a:gd name="T76" fmla="*/ 463 w 988"/>
                <a:gd name="T77" fmla="*/ 843 h 1144"/>
                <a:gd name="T78" fmla="*/ 468 w 988"/>
                <a:gd name="T79" fmla="*/ 823 h 1144"/>
                <a:gd name="T80" fmla="*/ 544 w 988"/>
                <a:gd name="T81" fmla="*/ 649 h 1144"/>
                <a:gd name="T82" fmla="*/ 568 w 988"/>
                <a:gd name="T83" fmla="*/ 613 h 1144"/>
                <a:gd name="T84" fmla="*/ 613 w 988"/>
                <a:gd name="T85" fmla="*/ 560 h 1144"/>
                <a:gd name="T86" fmla="*/ 621 w 988"/>
                <a:gd name="T87" fmla="*/ 551 h 1144"/>
                <a:gd name="T88" fmla="*/ 671 w 988"/>
                <a:gd name="T89" fmla="*/ 505 h 1144"/>
                <a:gd name="T90" fmla="*/ 693 w 988"/>
                <a:gd name="T91" fmla="*/ 489 h 1144"/>
                <a:gd name="T92" fmla="*/ 715 w 988"/>
                <a:gd name="T93" fmla="*/ 473 h 1144"/>
                <a:gd name="T94" fmla="*/ 737 w 988"/>
                <a:gd name="T95" fmla="*/ 458 h 1144"/>
                <a:gd name="T96" fmla="*/ 776 w 988"/>
                <a:gd name="T97" fmla="*/ 436 h 1144"/>
                <a:gd name="T98" fmla="*/ 802 w 988"/>
                <a:gd name="T99" fmla="*/ 423 h 1144"/>
                <a:gd name="T100" fmla="*/ 850 w 988"/>
                <a:gd name="T101" fmla="*/ 404 h 1144"/>
                <a:gd name="T102" fmla="*/ 890 w 988"/>
                <a:gd name="T103" fmla="*/ 391 h 1144"/>
                <a:gd name="T104" fmla="*/ 931 w 988"/>
                <a:gd name="T105" fmla="*/ 381 h 1144"/>
                <a:gd name="T106" fmla="*/ 959 w 988"/>
                <a:gd name="T107" fmla="*/ 376 h 1144"/>
                <a:gd name="T108" fmla="*/ 988 w 988"/>
                <a:gd name="T109" fmla="*/ 372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8" h="1144">
                  <a:moveTo>
                    <a:pt x="771" y="355"/>
                  </a:moveTo>
                  <a:cubicBezTo>
                    <a:pt x="767" y="378"/>
                    <a:pt x="754" y="398"/>
                    <a:pt x="732" y="411"/>
                  </a:cubicBezTo>
                  <a:cubicBezTo>
                    <a:pt x="719" y="418"/>
                    <a:pt x="706" y="422"/>
                    <a:pt x="692" y="422"/>
                  </a:cubicBezTo>
                  <a:cubicBezTo>
                    <a:pt x="689" y="422"/>
                    <a:pt x="686" y="421"/>
                    <a:pt x="684" y="421"/>
                  </a:cubicBezTo>
                  <a:lnTo>
                    <a:pt x="682" y="421"/>
                  </a:lnTo>
                  <a:cubicBezTo>
                    <a:pt x="679" y="421"/>
                    <a:pt x="677" y="420"/>
                    <a:pt x="675" y="420"/>
                  </a:cubicBezTo>
                  <a:cubicBezTo>
                    <a:pt x="671" y="419"/>
                    <a:pt x="668" y="418"/>
                    <a:pt x="664" y="417"/>
                  </a:cubicBezTo>
                  <a:cubicBezTo>
                    <a:pt x="659" y="415"/>
                    <a:pt x="654" y="412"/>
                    <a:pt x="649" y="409"/>
                  </a:cubicBezTo>
                  <a:cubicBezTo>
                    <a:pt x="647" y="408"/>
                    <a:pt x="644" y="406"/>
                    <a:pt x="642" y="404"/>
                  </a:cubicBezTo>
                  <a:cubicBezTo>
                    <a:pt x="640" y="402"/>
                    <a:pt x="637" y="400"/>
                    <a:pt x="635" y="398"/>
                  </a:cubicBezTo>
                  <a:lnTo>
                    <a:pt x="635" y="398"/>
                  </a:lnTo>
                  <a:cubicBezTo>
                    <a:pt x="633" y="396"/>
                    <a:pt x="631" y="394"/>
                    <a:pt x="629" y="391"/>
                  </a:cubicBezTo>
                  <a:lnTo>
                    <a:pt x="629" y="391"/>
                  </a:lnTo>
                  <a:lnTo>
                    <a:pt x="627" y="389"/>
                  </a:lnTo>
                  <a:cubicBezTo>
                    <a:pt x="625" y="386"/>
                    <a:pt x="623" y="384"/>
                    <a:pt x="622" y="381"/>
                  </a:cubicBezTo>
                  <a:cubicBezTo>
                    <a:pt x="615" y="369"/>
                    <a:pt x="611" y="355"/>
                    <a:pt x="611" y="341"/>
                  </a:cubicBezTo>
                  <a:cubicBezTo>
                    <a:pt x="611" y="338"/>
                    <a:pt x="611" y="335"/>
                    <a:pt x="612" y="332"/>
                  </a:cubicBezTo>
                  <a:cubicBezTo>
                    <a:pt x="612" y="330"/>
                    <a:pt x="612" y="327"/>
                    <a:pt x="613" y="324"/>
                  </a:cubicBezTo>
                  <a:cubicBezTo>
                    <a:pt x="614" y="318"/>
                    <a:pt x="616" y="313"/>
                    <a:pt x="618" y="308"/>
                  </a:cubicBezTo>
                  <a:cubicBezTo>
                    <a:pt x="619" y="305"/>
                    <a:pt x="620" y="303"/>
                    <a:pt x="622" y="301"/>
                  </a:cubicBezTo>
                  <a:lnTo>
                    <a:pt x="623" y="299"/>
                  </a:lnTo>
                  <a:cubicBezTo>
                    <a:pt x="624" y="297"/>
                    <a:pt x="625" y="295"/>
                    <a:pt x="627" y="293"/>
                  </a:cubicBezTo>
                  <a:lnTo>
                    <a:pt x="627" y="292"/>
                  </a:lnTo>
                  <a:cubicBezTo>
                    <a:pt x="629" y="290"/>
                    <a:pt x="630" y="289"/>
                    <a:pt x="632" y="287"/>
                  </a:cubicBezTo>
                  <a:cubicBezTo>
                    <a:pt x="634" y="284"/>
                    <a:pt x="636" y="282"/>
                    <a:pt x="639" y="280"/>
                  </a:cubicBezTo>
                  <a:lnTo>
                    <a:pt x="639" y="280"/>
                  </a:lnTo>
                  <a:cubicBezTo>
                    <a:pt x="643" y="276"/>
                    <a:pt x="647" y="274"/>
                    <a:pt x="651" y="271"/>
                  </a:cubicBezTo>
                  <a:cubicBezTo>
                    <a:pt x="671" y="260"/>
                    <a:pt x="694" y="257"/>
                    <a:pt x="715" y="264"/>
                  </a:cubicBezTo>
                  <a:cubicBezTo>
                    <a:pt x="734" y="269"/>
                    <a:pt x="751" y="282"/>
                    <a:pt x="762" y="301"/>
                  </a:cubicBezTo>
                  <a:cubicBezTo>
                    <a:pt x="771" y="318"/>
                    <a:pt x="774" y="337"/>
                    <a:pt x="771" y="355"/>
                  </a:cubicBezTo>
                  <a:lnTo>
                    <a:pt x="771" y="355"/>
                  </a:lnTo>
                  <a:moveTo>
                    <a:pt x="494" y="649"/>
                  </a:moveTo>
                  <a:cubicBezTo>
                    <a:pt x="482" y="670"/>
                    <a:pt x="461" y="684"/>
                    <a:pt x="438" y="688"/>
                  </a:cubicBezTo>
                  <a:cubicBezTo>
                    <a:pt x="420" y="691"/>
                    <a:pt x="401" y="688"/>
                    <a:pt x="384" y="678"/>
                  </a:cubicBezTo>
                  <a:cubicBezTo>
                    <a:pt x="345" y="656"/>
                    <a:pt x="332" y="607"/>
                    <a:pt x="354" y="568"/>
                  </a:cubicBezTo>
                  <a:cubicBezTo>
                    <a:pt x="377" y="529"/>
                    <a:pt x="426" y="516"/>
                    <a:pt x="465" y="539"/>
                  </a:cubicBezTo>
                  <a:cubicBezTo>
                    <a:pt x="482" y="548"/>
                    <a:pt x="494" y="564"/>
                    <a:pt x="500" y="581"/>
                  </a:cubicBezTo>
                  <a:cubicBezTo>
                    <a:pt x="508" y="603"/>
                    <a:pt x="506" y="627"/>
                    <a:pt x="494" y="649"/>
                  </a:cubicBezTo>
                  <a:moveTo>
                    <a:pt x="921" y="305"/>
                  </a:moveTo>
                  <a:lnTo>
                    <a:pt x="884" y="269"/>
                  </a:lnTo>
                  <a:lnTo>
                    <a:pt x="799" y="183"/>
                  </a:lnTo>
                  <a:lnTo>
                    <a:pt x="781" y="165"/>
                  </a:lnTo>
                  <a:lnTo>
                    <a:pt x="735" y="119"/>
                  </a:lnTo>
                  <a:cubicBezTo>
                    <a:pt x="725" y="123"/>
                    <a:pt x="714" y="127"/>
                    <a:pt x="704" y="132"/>
                  </a:cubicBezTo>
                  <a:cubicBezTo>
                    <a:pt x="689" y="138"/>
                    <a:pt x="674" y="144"/>
                    <a:pt x="659" y="151"/>
                  </a:cubicBezTo>
                  <a:cubicBezTo>
                    <a:pt x="656" y="148"/>
                    <a:pt x="654" y="145"/>
                    <a:pt x="651" y="143"/>
                  </a:cubicBezTo>
                  <a:cubicBezTo>
                    <a:pt x="607" y="93"/>
                    <a:pt x="561" y="45"/>
                    <a:pt x="511" y="1"/>
                  </a:cubicBezTo>
                  <a:lnTo>
                    <a:pt x="511" y="1"/>
                  </a:lnTo>
                  <a:lnTo>
                    <a:pt x="509" y="0"/>
                  </a:lnTo>
                  <a:cubicBezTo>
                    <a:pt x="507" y="1"/>
                    <a:pt x="505" y="2"/>
                    <a:pt x="503" y="3"/>
                  </a:cubicBezTo>
                  <a:cubicBezTo>
                    <a:pt x="489" y="11"/>
                    <a:pt x="476" y="19"/>
                    <a:pt x="463" y="27"/>
                  </a:cubicBezTo>
                  <a:cubicBezTo>
                    <a:pt x="428" y="48"/>
                    <a:pt x="395" y="72"/>
                    <a:pt x="362" y="98"/>
                  </a:cubicBezTo>
                  <a:cubicBezTo>
                    <a:pt x="390" y="163"/>
                    <a:pt x="417" y="227"/>
                    <a:pt x="443" y="288"/>
                  </a:cubicBezTo>
                  <a:cubicBezTo>
                    <a:pt x="419" y="312"/>
                    <a:pt x="395" y="336"/>
                    <a:pt x="368" y="362"/>
                  </a:cubicBezTo>
                  <a:cubicBezTo>
                    <a:pt x="310" y="337"/>
                    <a:pt x="245" y="310"/>
                    <a:pt x="179" y="282"/>
                  </a:cubicBezTo>
                  <a:cubicBezTo>
                    <a:pt x="141" y="329"/>
                    <a:pt x="109" y="376"/>
                    <a:pt x="80" y="428"/>
                  </a:cubicBezTo>
                  <a:cubicBezTo>
                    <a:pt x="126" y="482"/>
                    <a:pt x="178" y="530"/>
                    <a:pt x="231" y="578"/>
                  </a:cubicBezTo>
                  <a:cubicBezTo>
                    <a:pt x="218" y="610"/>
                    <a:pt x="205" y="642"/>
                    <a:pt x="192" y="673"/>
                  </a:cubicBezTo>
                  <a:lnTo>
                    <a:pt x="0" y="673"/>
                  </a:lnTo>
                  <a:lnTo>
                    <a:pt x="258" y="931"/>
                  </a:lnTo>
                  <a:cubicBezTo>
                    <a:pt x="272" y="908"/>
                    <a:pt x="298" y="893"/>
                    <a:pt x="326" y="893"/>
                  </a:cubicBezTo>
                  <a:cubicBezTo>
                    <a:pt x="346" y="893"/>
                    <a:pt x="364" y="900"/>
                    <a:pt x="377" y="911"/>
                  </a:cubicBezTo>
                  <a:cubicBezTo>
                    <a:pt x="396" y="926"/>
                    <a:pt x="407" y="949"/>
                    <a:pt x="407" y="974"/>
                  </a:cubicBezTo>
                  <a:cubicBezTo>
                    <a:pt x="407" y="999"/>
                    <a:pt x="395" y="1022"/>
                    <a:pt x="377" y="1037"/>
                  </a:cubicBezTo>
                  <a:cubicBezTo>
                    <a:pt x="375" y="1039"/>
                    <a:pt x="372" y="1040"/>
                    <a:pt x="369" y="1042"/>
                  </a:cubicBezTo>
                  <a:lnTo>
                    <a:pt x="472" y="1144"/>
                  </a:lnTo>
                  <a:cubicBezTo>
                    <a:pt x="469" y="1134"/>
                    <a:pt x="466" y="1123"/>
                    <a:pt x="463" y="1113"/>
                  </a:cubicBezTo>
                  <a:cubicBezTo>
                    <a:pt x="463" y="1110"/>
                    <a:pt x="462" y="1108"/>
                    <a:pt x="462" y="1106"/>
                  </a:cubicBezTo>
                  <a:cubicBezTo>
                    <a:pt x="461" y="1100"/>
                    <a:pt x="460" y="1095"/>
                    <a:pt x="459" y="1089"/>
                  </a:cubicBezTo>
                  <a:cubicBezTo>
                    <a:pt x="454" y="1067"/>
                    <a:pt x="451" y="1045"/>
                    <a:pt x="450" y="1022"/>
                  </a:cubicBezTo>
                  <a:cubicBezTo>
                    <a:pt x="449" y="1017"/>
                    <a:pt x="449" y="1013"/>
                    <a:pt x="449" y="1008"/>
                  </a:cubicBezTo>
                  <a:cubicBezTo>
                    <a:pt x="449" y="1003"/>
                    <a:pt x="448" y="998"/>
                    <a:pt x="448" y="993"/>
                  </a:cubicBezTo>
                  <a:cubicBezTo>
                    <a:pt x="448" y="982"/>
                    <a:pt x="448" y="970"/>
                    <a:pt x="448" y="959"/>
                  </a:cubicBezTo>
                  <a:cubicBezTo>
                    <a:pt x="448" y="955"/>
                    <a:pt x="449" y="951"/>
                    <a:pt x="449" y="947"/>
                  </a:cubicBezTo>
                  <a:cubicBezTo>
                    <a:pt x="450" y="928"/>
                    <a:pt x="451" y="910"/>
                    <a:pt x="454" y="891"/>
                  </a:cubicBezTo>
                  <a:cubicBezTo>
                    <a:pt x="455" y="887"/>
                    <a:pt x="455" y="883"/>
                    <a:pt x="456" y="880"/>
                  </a:cubicBezTo>
                  <a:cubicBezTo>
                    <a:pt x="457" y="871"/>
                    <a:pt x="459" y="862"/>
                    <a:pt x="461" y="854"/>
                  </a:cubicBezTo>
                  <a:cubicBezTo>
                    <a:pt x="461" y="850"/>
                    <a:pt x="462" y="846"/>
                    <a:pt x="463" y="843"/>
                  </a:cubicBezTo>
                  <a:cubicBezTo>
                    <a:pt x="463" y="840"/>
                    <a:pt x="464" y="838"/>
                    <a:pt x="465" y="836"/>
                  </a:cubicBezTo>
                  <a:cubicBezTo>
                    <a:pt x="466" y="832"/>
                    <a:pt x="467" y="827"/>
                    <a:pt x="468" y="823"/>
                  </a:cubicBezTo>
                  <a:cubicBezTo>
                    <a:pt x="483" y="764"/>
                    <a:pt x="507" y="709"/>
                    <a:pt x="538" y="659"/>
                  </a:cubicBezTo>
                  <a:cubicBezTo>
                    <a:pt x="540" y="655"/>
                    <a:pt x="542" y="652"/>
                    <a:pt x="544" y="649"/>
                  </a:cubicBezTo>
                  <a:cubicBezTo>
                    <a:pt x="549" y="641"/>
                    <a:pt x="555" y="632"/>
                    <a:pt x="560" y="624"/>
                  </a:cubicBezTo>
                  <a:cubicBezTo>
                    <a:pt x="563" y="621"/>
                    <a:pt x="566" y="617"/>
                    <a:pt x="568" y="613"/>
                  </a:cubicBezTo>
                  <a:cubicBezTo>
                    <a:pt x="577" y="602"/>
                    <a:pt x="586" y="591"/>
                    <a:pt x="595" y="580"/>
                  </a:cubicBezTo>
                  <a:cubicBezTo>
                    <a:pt x="601" y="573"/>
                    <a:pt x="607" y="566"/>
                    <a:pt x="613" y="560"/>
                  </a:cubicBezTo>
                  <a:cubicBezTo>
                    <a:pt x="616" y="557"/>
                    <a:pt x="618" y="555"/>
                    <a:pt x="620" y="552"/>
                  </a:cubicBezTo>
                  <a:lnTo>
                    <a:pt x="621" y="551"/>
                  </a:lnTo>
                  <a:cubicBezTo>
                    <a:pt x="624" y="548"/>
                    <a:pt x="628" y="545"/>
                    <a:pt x="631" y="542"/>
                  </a:cubicBezTo>
                  <a:cubicBezTo>
                    <a:pt x="644" y="529"/>
                    <a:pt x="657" y="517"/>
                    <a:pt x="671" y="505"/>
                  </a:cubicBezTo>
                  <a:cubicBezTo>
                    <a:pt x="675" y="502"/>
                    <a:pt x="678" y="500"/>
                    <a:pt x="682" y="497"/>
                  </a:cubicBezTo>
                  <a:cubicBezTo>
                    <a:pt x="686" y="494"/>
                    <a:pt x="689" y="491"/>
                    <a:pt x="693" y="489"/>
                  </a:cubicBezTo>
                  <a:cubicBezTo>
                    <a:pt x="696" y="486"/>
                    <a:pt x="700" y="483"/>
                    <a:pt x="704" y="481"/>
                  </a:cubicBezTo>
                  <a:cubicBezTo>
                    <a:pt x="708" y="478"/>
                    <a:pt x="711" y="475"/>
                    <a:pt x="715" y="473"/>
                  </a:cubicBezTo>
                  <a:cubicBezTo>
                    <a:pt x="719" y="470"/>
                    <a:pt x="723" y="468"/>
                    <a:pt x="726" y="465"/>
                  </a:cubicBezTo>
                  <a:cubicBezTo>
                    <a:pt x="730" y="463"/>
                    <a:pt x="734" y="461"/>
                    <a:pt x="737" y="458"/>
                  </a:cubicBezTo>
                  <a:cubicBezTo>
                    <a:pt x="749" y="451"/>
                    <a:pt x="761" y="444"/>
                    <a:pt x="774" y="437"/>
                  </a:cubicBezTo>
                  <a:lnTo>
                    <a:pt x="776" y="436"/>
                  </a:lnTo>
                  <a:cubicBezTo>
                    <a:pt x="779" y="434"/>
                    <a:pt x="783" y="433"/>
                    <a:pt x="786" y="431"/>
                  </a:cubicBezTo>
                  <a:cubicBezTo>
                    <a:pt x="791" y="429"/>
                    <a:pt x="797" y="426"/>
                    <a:pt x="802" y="423"/>
                  </a:cubicBezTo>
                  <a:cubicBezTo>
                    <a:pt x="805" y="422"/>
                    <a:pt x="808" y="421"/>
                    <a:pt x="811" y="419"/>
                  </a:cubicBezTo>
                  <a:cubicBezTo>
                    <a:pt x="824" y="414"/>
                    <a:pt x="837" y="409"/>
                    <a:pt x="850" y="404"/>
                  </a:cubicBezTo>
                  <a:cubicBezTo>
                    <a:pt x="859" y="401"/>
                    <a:pt x="867" y="398"/>
                    <a:pt x="876" y="395"/>
                  </a:cubicBezTo>
                  <a:cubicBezTo>
                    <a:pt x="881" y="394"/>
                    <a:pt x="885" y="392"/>
                    <a:pt x="890" y="391"/>
                  </a:cubicBezTo>
                  <a:cubicBezTo>
                    <a:pt x="898" y="389"/>
                    <a:pt x="907" y="386"/>
                    <a:pt x="915" y="384"/>
                  </a:cubicBezTo>
                  <a:cubicBezTo>
                    <a:pt x="920" y="383"/>
                    <a:pt x="926" y="382"/>
                    <a:pt x="931" y="381"/>
                  </a:cubicBezTo>
                  <a:cubicBezTo>
                    <a:pt x="936" y="380"/>
                    <a:pt x="940" y="379"/>
                    <a:pt x="945" y="378"/>
                  </a:cubicBezTo>
                  <a:cubicBezTo>
                    <a:pt x="950" y="377"/>
                    <a:pt x="954" y="376"/>
                    <a:pt x="959" y="376"/>
                  </a:cubicBezTo>
                  <a:cubicBezTo>
                    <a:pt x="964" y="375"/>
                    <a:pt x="968" y="374"/>
                    <a:pt x="973" y="374"/>
                  </a:cubicBezTo>
                  <a:cubicBezTo>
                    <a:pt x="978" y="373"/>
                    <a:pt x="983" y="372"/>
                    <a:pt x="988" y="372"/>
                  </a:cubicBezTo>
                  <a:lnTo>
                    <a:pt x="921" y="305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0" name="Freeform 85">
              <a:extLst>
                <a:ext uri="{FF2B5EF4-FFF2-40B4-BE49-F238E27FC236}">
                  <a16:creationId xmlns:a16="http://schemas.microsoft.com/office/drawing/2014/main" id="{0D6ECE20-0217-4A91-8772-8B271681A2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07100" y="3590925"/>
              <a:ext cx="517525" cy="450850"/>
            </a:xfrm>
            <a:custGeom>
              <a:avLst/>
              <a:gdLst>
                <a:gd name="T0" fmla="*/ 727 w 1144"/>
                <a:gd name="T1" fmla="*/ 327 h 987"/>
                <a:gd name="T2" fmla="*/ 794 w 1144"/>
                <a:gd name="T3" fmla="*/ 212 h 987"/>
                <a:gd name="T4" fmla="*/ 870 w 1144"/>
                <a:gd name="T5" fmla="*/ 333 h 987"/>
                <a:gd name="T6" fmla="*/ 573 w 1144"/>
                <a:gd name="T7" fmla="*/ 630 h 987"/>
                <a:gd name="T8" fmla="*/ 452 w 1144"/>
                <a:gd name="T9" fmla="*/ 554 h 987"/>
                <a:gd name="T10" fmla="*/ 568 w 1144"/>
                <a:gd name="T11" fmla="*/ 487 h 987"/>
                <a:gd name="T12" fmla="*/ 603 w 1144"/>
                <a:gd name="T13" fmla="*/ 519 h 987"/>
                <a:gd name="T14" fmla="*/ 1045 w 1144"/>
                <a:gd name="T15" fmla="*/ 625 h 987"/>
                <a:gd name="T16" fmla="*/ 993 w 1144"/>
                <a:gd name="T17" fmla="*/ 328 h 987"/>
                <a:gd name="T18" fmla="*/ 840 w 1144"/>
                <a:gd name="T19" fmla="*/ 68 h 987"/>
                <a:gd name="T20" fmla="*/ 773 w 1144"/>
                <a:gd name="T21" fmla="*/ 0 h 987"/>
                <a:gd name="T22" fmla="*/ 768 w 1144"/>
                <a:gd name="T23" fmla="*/ 30 h 987"/>
                <a:gd name="T24" fmla="*/ 757 w 1144"/>
                <a:gd name="T25" fmla="*/ 85 h 987"/>
                <a:gd name="T26" fmla="*/ 749 w 1144"/>
                <a:gd name="T27" fmla="*/ 110 h 987"/>
                <a:gd name="T28" fmla="*/ 731 w 1144"/>
                <a:gd name="T29" fmla="*/ 162 h 987"/>
                <a:gd name="T30" fmla="*/ 710 w 1144"/>
                <a:gd name="T31" fmla="*/ 206 h 987"/>
                <a:gd name="T32" fmla="*/ 685 w 1144"/>
                <a:gd name="T33" fmla="*/ 251 h 987"/>
                <a:gd name="T34" fmla="*/ 669 w 1144"/>
                <a:gd name="T35" fmla="*/ 275 h 987"/>
                <a:gd name="T36" fmla="*/ 637 w 1144"/>
                <a:gd name="T37" fmla="*/ 318 h 987"/>
                <a:gd name="T38" fmla="*/ 605 w 1144"/>
                <a:gd name="T39" fmla="*/ 353 h 987"/>
                <a:gd name="T40" fmla="*/ 580 w 1144"/>
                <a:gd name="T41" fmla="*/ 377 h 987"/>
                <a:gd name="T42" fmla="*/ 542 w 1144"/>
                <a:gd name="T43" fmla="*/ 410 h 987"/>
                <a:gd name="T44" fmla="*/ 519 w 1144"/>
                <a:gd name="T45" fmla="*/ 427 h 987"/>
                <a:gd name="T46" fmla="*/ 470 w 1144"/>
                <a:gd name="T47" fmla="*/ 458 h 987"/>
                <a:gd name="T48" fmla="*/ 425 w 1144"/>
                <a:gd name="T49" fmla="*/ 482 h 987"/>
                <a:gd name="T50" fmla="*/ 398 w 1144"/>
                <a:gd name="T51" fmla="*/ 493 h 987"/>
                <a:gd name="T52" fmla="*/ 378 w 1144"/>
                <a:gd name="T53" fmla="*/ 501 h 987"/>
                <a:gd name="T54" fmla="*/ 357 w 1144"/>
                <a:gd name="T55" fmla="*/ 509 h 987"/>
                <a:gd name="T56" fmla="*/ 334 w 1144"/>
                <a:gd name="T57" fmla="*/ 515 h 987"/>
                <a:gd name="T58" fmla="*/ 304 w 1144"/>
                <a:gd name="T59" fmla="*/ 523 h 987"/>
                <a:gd name="T60" fmla="*/ 292 w 1144"/>
                <a:gd name="T61" fmla="*/ 526 h 987"/>
                <a:gd name="T62" fmla="*/ 244 w 1144"/>
                <a:gd name="T63" fmla="*/ 534 h 987"/>
                <a:gd name="T64" fmla="*/ 211 w 1144"/>
                <a:gd name="T65" fmla="*/ 537 h 987"/>
                <a:gd name="T66" fmla="*/ 168 w 1144"/>
                <a:gd name="T67" fmla="*/ 539 h 987"/>
                <a:gd name="T68" fmla="*/ 143 w 1144"/>
                <a:gd name="T69" fmla="*/ 538 h 987"/>
                <a:gd name="T70" fmla="*/ 103 w 1144"/>
                <a:gd name="T71" fmla="*/ 535 h 987"/>
                <a:gd name="T72" fmla="*/ 40 w 1144"/>
                <a:gd name="T73" fmla="*/ 525 h 987"/>
                <a:gd name="T74" fmla="*/ 0 w 1144"/>
                <a:gd name="T75" fmla="*/ 516 h 987"/>
                <a:gd name="T76" fmla="*/ 99 w 1144"/>
                <a:gd name="T77" fmla="*/ 615 h 987"/>
                <a:gd name="T78" fmla="*/ 167 w 1144"/>
                <a:gd name="T79" fmla="*/ 577 h 987"/>
                <a:gd name="T80" fmla="*/ 248 w 1144"/>
                <a:gd name="T81" fmla="*/ 658 h 987"/>
                <a:gd name="T82" fmla="*/ 471 w 1144"/>
                <a:gd name="T83" fmla="*/ 987 h 987"/>
                <a:gd name="T84" fmla="*/ 565 w 1144"/>
                <a:gd name="T85" fmla="*/ 755 h 987"/>
                <a:gd name="T86" fmla="*/ 861 w 1144"/>
                <a:gd name="T87" fmla="*/ 806 h 987"/>
                <a:gd name="T88" fmla="*/ 856 w 1144"/>
                <a:gd name="T89" fmla="*/ 544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4" h="987">
                  <a:moveTo>
                    <a:pt x="760" y="362"/>
                  </a:moveTo>
                  <a:cubicBezTo>
                    <a:pt x="745" y="354"/>
                    <a:pt x="734" y="341"/>
                    <a:pt x="727" y="327"/>
                  </a:cubicBezTo>
                  <a:cubicBezTo>
                    <a:pt x="716" y="304"/>
                    <a:pt x="717" y="276"/>
                    <a:pt x="730" y="252"/>
                  </a:cubicBezTo>
                  <a:cubicBezTo>
                    <a:pt x="744" y="228"/>
                    <a:pt x="768" y="214"/>
                    <a:pt x="794" y="212"/>
                  </a:cubicBezTo>
                  <a:cubicBezTo>
                    <a:pt x="809" y="211"/>
                    <a:pt x="826" y="214"/>
                    <a:pt x="841" y="222"/>
                  </a:cubicBezTo>
                  <a:cubicBezTo>
                    <a:pt x="879" y="245"/>
                    <a:pt x="892" y="294"/>
                    <a:pt x="870" y="333"/>
                  </a:cubicBezTo>
                  <a:cubicBezTo>
                    <a:pt x="848" y="371"/>
                    <a:pt x="798" y="384"/>
                    <a:pt x="760" y="362"/>
                  </a:cubicBezTo>
                  <a:close/>
                  <a:moveTo>
                    <a:pt x="573" y="630"/>
                  </a:moveTo>
                  <a:cubicBezTo>
                    <a:pt x="534" y="652"/>
                    <a:pt x="485" y="639"/>
                    <a:pt x="463" y="600"/>
                  </a:cubicBezTo>
                  <a:cubicBezTo>
                    <a:pt x="454" y="585"/>
                    <a:pt x="451" y="569"/>
                    <a:pt x="452" y="554"/>
                  </a:cubicBezTo>
                  <a:cubicBezTo>
                    <a:pt x="454" y="528"/>
                    <a:pt x="468" y="504"/>
                    <a:pt x="492" y="490"/>
                  </a:cubicBezTo>
                  <a:cubicBezTo>
                    <a:pt x="516" y="476"/>
                    <a:pt x="544" y="476"/>
                    <a:pt x="568" y="487"/>
                  </a:cubicBezTo>
                  <a:lnTo>
                    <a:pt x="568" y="487"/>
                  </a:lnTo>
                  <a:cubicBezTo>
                    <a:pt x="582" y="494"/>
                    <a:pt x="594" y="505"/>
                    <a:pt x="603" y="519"/>
                  </a:cubicBezTo>
                  <a:cubicBezTo>
                    <a:pt x="625" y="558"/>
                    <a:pt x="612" y="607"/>
                    <a:pt x="573" y="630"/>
                  </a:cubicBezTo>
                  <a:close/>
                  <a:moveTo>
                    <a:pt x="1045" y="625"/>
                  </a:moveTo>
                  <a:cubicBezTo>
                    <a:pt x="1084" y="577"/>
                    <a:pt x="1115" y="530"/>
                    <a:pt x="1144" y="478"/>
                  </a:cubicBezTo>
                  <a:cubicBezTo>
                    <a:pt x="1097" y="424"/>
                    <a:pt x="1046" y="376"/>
                    <a:pt x="993" y="328"/>
                  </a:cubicBezTo>
                  <a:cubicBezTo>
                    <a:pt x="1004" y="303"/>
                    <a:pt x="1014" y="277"/>
                    <a:pt x="1025" y="252"/>
                  </a:cubicBezTo>
                  <a:lnTo>
                    <a:pt x="840" y="68"/>
                  </a:lnTo>
                  <a:lnTo>
                    <a:pt x="840" y="67"/>
                  </a:lnTo>
                  <a:lnTo>
                    <a:pt x="773" y="0"/>
                  </a:lnTo>
                  <a:cubicBezTo>
                    <a:pt x="772" y="7"/>
                    <a:pt x="771" y="15"/>
                    <a:pt x="770" y="22"/>
                  </a:cubicBezTo>
                  <a:cubicBezTo>
                    <a:pt x="769" y="25"/>
                    <a:pt x="769" y="28"/>
                    <a:pt x="768" y="30"/>
                  </a:cubicBezTo>
                  <a:cubicBezTo>
                    <a:pt x="766" y="45"/>
                    <a:pt x="763" y="60"/>
                    <a:pt x="759" y="74"/>
                  </a:cubicBezTo>
                  <a:cubicBezTo>
                    <a:pt x="758" y="78"/>
                    <a:pt x="758" y="81"/>
                    <a:pt x="757" y="85"/>
                  </a:cubicBezTo>
                  <a:cubicBezTo>
                    <a:pt x="755" y="91"/>
                    <a:pt x="753" y="97"/>
                    <a:pt x="752" y="103"/>
                  </a:cubicBezTo>
                  <a:cubicBezTo>
                    <a:pt x="751" y="105"/>
                    <a:pt x="750" y="108"/>
                    <a:pt x="749" y="110"/>
                  </a:cubicBezTo>
                  <a:cubicBezTo>
                    <a:pt x="745" y="125"/>
                    <a:pt x="740" y="139"/>
                    <a:pt x="734" y="153"/>
                  </a:cubicBezTo>
                  <a:cubicBezTo>
                    <a:pt x="733" y="156"/>
                    <a:pt x="732" y="159"/>
                    <a:pt x="731" y="162"/>
                  </a:cubicBezTo>
                  <a:cubicBezTo>
                    <a:pt x="727" y="171"/>
                    <a:pt x="723" y="180"/>
                    <a:pt x="719" y="188"/>
                  </a:cubicBezTo>
                  <a:cubicBezTo>
                    <a:pt x="716" y="194"/>
                    <a:pt x="713" y="200"/>
                    <a:pt x="710" y="206"/>
                  </a:cubicBezTo>
                  <a:lnTo>
                    <a:pt x="710" y="207"/>
                  </a:lnTo>
                  <a:cubicBezTo>
                    <a:pt x="702" y="222"/>
                    <a:pt x="693" y="237"/>
                    <a:pt x="685" y="251"/>
                  </a:cubicBezTo>
                  <a:lnTo>
                    <a:pt x="684" y="253"/>
                  </a:lnTo>
                  <a:cubicBezTo>
                    <a:pt x="679" y="260"/>
                    <a:pt x="674" y="268"/>
                    <a:pt x="669" y="275"/>
                  </a:cubicBezTo>
                  <a:cubicBezTo>
                    <a:pt x="663" y="283"/>
                    <a:pt x="658" y="291"/>
                    <a:pt x="652" y="299"/>
                  </a:cubicBezTo>
                  <a:cubicBezTo>
                    <a:pt x="647" y="305"/>
                    <a:pt x="642" y="311"/>
                    <a:pt x="637" y="318"/>
                  </a:cubicBezTo>
                  <a:cubicBezTo>
                    <a:pt x="631" y="324"/>
                    <a:pt x="625" y="331"/>
                    <a:pt x="619" y="338"/>
                  </a:cubicBezTo>
                  <a:cubicBezTo>
                    <a:pt x="615" y="343"/>
                    <a:pt x="610" y="348"/>
                    <a:pt x="605" y="353"/>
                  </a:cubicBezTo>
                  <a:cubicBezTo>
                    <a:pt x="599" y="360"/>
                    <a:pt x="592" y="366"/>
                    <a:pt x="585" y="373"/>
                  </a:cubicBezTo>
                  <a:cubicBezTo>
                    <a:pt x="583" y="374"/>
                    <a:pt x="582" y="376"/>
                    <a:pt x="580" y="377"/>
                  </a:cubicBezTo>
                  <a:cubicBezTo>
                    <a:pt x="573" y="384"/>
                    <a:pt x="565" y="391"/>
                    <a:pt x="557" y="398"/>
                  </a:cubicBezTo>
                  <a:cubicBezTo>
                    <a:pt x="552" y="402"/>
                    <a:pt x="547" y="406"/>
                    <a:pt x="542" y="410"/>
                  </a:cubicBezTo>
                  <a:cubicBezTo>
                    <a:pt x="538" y="413"/>
                    <a:pt x="533" y="416"/>
                    <a:pt x="529" y="419"/>
                  </a:cubicBezTo>
                  <a:cubicBezTo>
                    <a:pt x="526" y="422"/>
                    <a:pt x="522" y="425"/>
                    <a:pt x="519" y="427"/>
                  </a:cubicBezTo>
                  <a:cubicBezTo>
                    <a:pt x="507" y="436"/>
                    <a:pt x="494" y="444"/>
                    <a:pt x="481" y="452"/>
                  </a:cubicBezTo>
                  <a:cubicBezTo>
                    <a:pt x="478" y="454"/>
                    <a:pt x="474" y="456"/>
                    <a:pt x="470" y="458"/>
                  </a:cubicBezTo>
                  <a:cubicBezTo>
                    <a:pt x="458" y="465"/>
                    <a:pt x="446" y="471"/>
                    <a:pt x="434" y="477"/>
                  </a:cubicBezTo>
                  <a:cubicBezTo>
                    <a:pt x="431" y="479"/>
                    <a:pt x="428" y="480"/>
                    <a:pt x="425" y="482"/>
                  </a:cubicBezTo>
                  <a:cubicBezTo>
                    <a:pt x="419" y="484"/>
                    <a:pt x="413" y="487"/>
                    <a:pt x="407" y="490"/>
                  </a:cubicBezTo>
                  <a:cubicBezTo>
                    <a:pt x="404" y="491"/>
                    <a:pt x="401" y="492"/>
                    <a:pt x="398" y="493"/>
                  </a:cubicBezTo>
                  <a:lnTo>
                    <a:pt x="398" y="494"/>
                  </a:lnTo>
                  <a:cubicBezTo>
                    <a:pt x="391" y="496"/>
                    <a:pt x="385" y="499"/>
                    <a:pt x="378" y="501"/>
                  </a:cubicBezTo>
                  <a:cubicBezTo>
                    <a:pt x="371" y="504"/>
                    <a:pt x="364" y="506"/>
                    <a:pt x="358" y="508"/>
                  </a:cubicBezTo>
                  <a:lnTo>
                    <a:pt x="357" y="509"/>
                  </a:lnTo>
                  <a:cubicBezTo>
                    <a:pt x="353" y="510"/>
                    <a:pt x="349" y="511"/>
                    <a:pt x="345" y="512"/>
                  </a:cubicBezTo>
                  <a:cubicBezTo>
                    <a:pt x="341" y="514"/>
                    <a:pt x="338" y="515"/>
                    <a:pt x="334" y="515"/>
                  </a:cubicBezTo>
                  <a:cubicBezTo>
                    <a:pt x="331" y="517"/>
                    <a:pt x="327" y="518"/>
                    <a:pt x="323" y="519"/>
                  </a:cubicBezTo>
                  <a:cubicBezTo>
                    <a:pt x="317" y="520"/>
                    <a:pt x="311" y="522"/>
                    <a:pt x="304" y="523"/>
                  </a:cubicBezTo>
                  <a:cubicBezTo>
                    <a:pt x="301" y="524"/>
                    <a:pt x="297" y="525"/>
                    <a:pt x="294" y="525"/>
                  </a:cubicBezTo>
                  <a:lnTo>
                    <a:pt x="292" y="526"/>
                  </a:lnTo>
                  <a:cubicBezTo>
                    <a:pt x="285" y="527"/>
                    <a:pt x="279" y="529"/>
                    <a:pt x="272" y="530"/>
                  </a:cubicBezTo>
                  <a:cubicBezTo>
                    <a:pt x="263" y="531"/>
                    <a:pt x="254" y="533"/>
                    <a:pt x="244" y="534"/>
                  </a:cubicBezTo>
                  <a:cubicBezTo>
                    <a:pt x="236" y="535"/>
                    <a:pt x="227" y="536"/>
                    <a:pt x="218" y="537"/>
                  </a:cubicBezTo>
                  <a:cubicBezTo>
                    <a:pt x="216" y="537"/>
                    <a:pt x="214" y="537"/>
                    <a:pt x="211" y="537"/>
                  </a:cubicBezTo>
                  <a:cubicBezTo>
                    <a:pt x="203" y="538"/>
                    <a:pt x="196" y="538"/>
                    <a:pt x="188" y="538"/>
                  </a:cubicBezTo>
                  <a:cubicBezTo>
                    <a:pt x="181" y="539"/>
                    <a:pt x="175" y="539"/>
                    <a:pt x="168" y="539"/>
                  </a:cubicBezTo>
                  <a:cubicBezTo>
                    <a:pt x="162" y="539"/>
                    <a:pt x="155" y="539"/>
                    <a:pt x="148" y="538"/>
                  </a:cubicBezTo>
                  <a:cubicBezTo>
                    <a:pt x="146" y="538"/>
                    <a:pt x="145" y="538"/>
                    <a:pt x="143" y="538"/>
                  </a:cubicBezTo>
                  <a:cubicBezTo>
                    <a:pt x="137" y="538"/>
                    <a:pt x="131" y="538"/>
                    <a:pt x="125" y="537"/>
                  </a:cubicBezTo>
                  <a:cubicBezTo>
                    <a:pt x="118" y="537"/>
                    <a:pt x="110" y="536"/>
                    <a:pt x="103" y="535"/>
                  </a:cubicBezTo>
                  <a:cubicBezTo>
                    <a:pt x="96" y="535"/>
                    <a:pt x="89" y="534"/>
                    <a:pt x="82" y="533"/>
                  </a:cubicBezTo>
                  <a:cubicBezTo>
                    <a:pt x="68" y="531"/>
                    <a:pt x="54" y="528"/>
                    <a:pt x="40" y="525"/>
                  </a:cubicBezTo>
                  <a:cubicBezTo>
                    <a:pt x="27" y="522"/>
                    <a:pt x="13" y="519"/>
                    <a:pt x="0" y="515"/>
                  </a:cubicBezTo>
                  <a:lnTo>
                    <a:pt x="0" y="516"/>
                  </a:lnTo>
                  <a:lnTo>
                    <a:pt x="95" y="611"/>
                  </a:lnTo>
                  <a:lnTo>
                    <a:pt x="99" y="615"/>
                  </a:lnTo>
                  <a:lnTo>
                    <a:pt x="101" y="611"/>
                  </a:lnTo>
                  <a:cubicBezTo>
                    <a:pt x="116" y="591"/>
                    <a:pt x="140" y="577"/>
                    <a:pt x="167" y="577"/>
                  </a:cubicBezTo>
                  <a:cubicBezTo>
                    <a:pt x="195" y="577"/>
                    <a:pt x="219" y="591"/>
                    <a:pt x="233" y="612"/>
                  </a:cubicBezTo>
                  <a:cubicBezTo>
                    <a:pt x="243" y="625"/>
                    <a:pt x="248" y="641"/>
                    <a:pt x="248" y="658"/>
                  </a:cubicBezTo>
                  <a:cubicBezTo>
                    <a:pt x="248" y="686"/>
                    <a:pt x="233" y="712"/>
                    <a:pt x="210" y="726"/>
                  </a:cubicBezTo>
                  <a:lnTo>
                    <a:pt x="471" y="987"/>
                  </a:lnTo>
                  <a:lnTo>
                    <a:pt x="471" y="795"/>
                  </a:lnTo>
                  <a:cubicBezTo>
                    <a:pt x="501" y="783"/>
                    <a:pt x="532" y="770"/>
                    <a:pt x="565" y="755"/>
                  </a:cubicBezTo>
                  <a:cubicBezTo>
                    <a:pt x="613" y="807"/>
                    <a:pt x="661" y="859"/>
                    <a:pt x="714" y="906"/>
                  </a:cubicBezTo>
                  <a:cubicBezTo>
                    <a:pt x="755" y="886"/>
                    <a:pt x="833" y="834"/>
                    <a:pt x="861" y="806"/>
                  </a:cubicBezTo>
                  <a:cubicBezTo>
                    <a:pt x="835" y="743"/>
                    <a:pt x="807" y="679"/>
                    <a:pt x="781" y="618"/>
                  </a:cubicBezTo>
                  <a:lnTo>
                    <a:pt x="856" y="544"/>
                  </a:lnTo>
                  <a:cubicBezTo>
                    <a:pt x="915" y="569"/>
                    <a:pt x="980" y="597"/>
                    <a:pt x="1045" y="62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1" name="Oval 86">
              <a:extLst>
                <a:ext uri="{FF2B5EF4-FFF2-40B4-BE49-F238E27FC236}">
                  <a16:creationId xmlns:a16="http://schemas.microsoft.com/office/drawing/2014/main" id="{19DAF7BE-1470-46B2-A3AB-E401BDEAC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32513" y="3354388"/>
              <a:ext cx="404813" cy="409575"/>
            </a:xfrm>
            <a:prstGeom prst="ellipse">
              <a:avLst/>
            </a:pr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2" name="Oval 87">
              <a:extLst>
                <a:ext uri="{FF2B5EF4-FFF2-40B4-BE49-F238E27FC236}">
                  <a16:creationId xmlns:a16="http://schemas.microsoft.com/office/drawing/2014/main" id="{C4F00DBF-1CA9-4613-9E25-88FC59284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3" name="Freeform 88">
              <a:extLst>
                <a:ext uri="{FF2B5EF4-FFF2-40B4-BE49-F238E27FC236}">
                  <a16:creationId xmlns:a16="http://schemas.microsoft.com/office/drawing/2014/main" id="{C5A56FFC-2A2D-4C55-9C0D-E67F37A6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105025"/>
              <a:ext cx="1511300" cy="763588"/>
            </a:xfrm>
            <a:custGeom>
              <a:avLst/>
              <a:gdLst>
                <a:gd name="T0" fmla="*/ 3270 w 3346"/>
                <a:gd name="T1" fmla="*/ 1441 h 1674"/>
                <a:gd name="T2" fmla="*/ 3205 w 3346"/>
                <a:gd name="T3" fmla="*/ 1423 h 1674"/>
                <a:gd name="T4" fmla="*/ 3143 w 3346"/>
                <a:gd name="T5" fmla="*/ 1509 h 1674"/>
                <a:gd name="T6" fmla="*/ 3040 w 3346"/>
                <a:gd name="T7" fmla="*/ 1541 h 1674"/>
                <a:gd name="T8" fmla="*/ 2997 w 3346"/>
                <a:gd name="T9" fmla="*/ 1535 h 1674"/>
                <a:gd name="T10" fmla="*/ 2828 w 3346"/>
                <a:gd name="T11" fmla="*/ 1489 h 1674"/>
                <a:gd name="T12" fmla="*/ 1423 w 3346"/>
                <a:gd name="T13" fmla="*/ 1112 h 1674"/>
                <a:gd name="T14" fmla="*/ 708 w 3346"/>
                <a:gd name="T15" fmla="*/ 918 h 1674"/>
                <a:gd name="T16" fmla="*/ 462 w 3346"/>
                <a:gd name="T17" fmla="*/ 849 h 1674"/>
                <a:gd name="T18" fmla="*/ 382 w 3346"/>
                <a:gd name="T19" fmla="*/ 826 h 1674"/>
                <a:gd name="T20" fmla="*/ 337 w 3346"/>
                <a:gd name="T21" fmla="*/ 811 h 1674"/>
                <a:gd name="T22" fmla="*/ 260 w 3346"/>
                <a:gd name="T23" fmla="*/ 765 h 1674"/>
                <a:gd name="T24" fmla="*/ 168 w 3346"/>
                <a:gd name="T25" fmla="*/ 638 h 1674"/>
                <a:gd name="T26" fmla="*/ 133 w 3346"/>
                <a:gd name="T27" fmla="*/ 472 h 1674"/>
                <a:gd name="T28" fmla="*/ 159 w 3346"/>
                <a:gd name="T29" fmla="*/ 335 h 1674"/>
                <a:gd name="T30" fmla="*/ 159 w 3346"/>
                <a:gd name="T31" fmla="*/ 335 h 1674"/>
                <a:gd name="T32" fmla="*/ 216 w 3346"/>
                <a:gd name="T33" fmla="*/ 246 h 1674"/>
                <a:gd name="T34" fmla="*/ 345 w 3346"/>
                <a:gd name="T35" fmla="*/ 162 h 1674"/>
                <a:gd name="T36" fmla="*/ 496 w 3346"/>
                <a:gd name="T37" fmla="*/ 134 h 1674"/>
                <a:gd name="T38" fmla="*/ 610 w 3346"/>
                <a:gd name="T39" fmla="*/ 153 h 1674"/>
                <a:gd name="T40" fmla="*/ 662 w 3346"/>
                <a:gd name="T41" fmla="*/ 174 h 1674"/>
                <a:gd name="T42" fmla="*/ 1181 w 3346"/>
                <a:gd name="T43" fmla="*/ 392 h 1674"/>
                <a:gd name="T44" fmla="*/ 2375 w 3346"/>
                <a:gd name="T45" fmla="*/ 900 h 1674"/>
                <a:gd name="T46" fmla="*/ 2877 w 3346"/>
                <a:gd name="T47" fmla="*/ 1115 h 1674"/>
                <a:gd name="T48" fmla="*/ 3143 w 3346"/>
                <a:gd name="T49" fmla="*/ 1229 h 1674"/>
                <a:gd name="T50" fmla="*/ 3173 w 3346"/>
                <a:gd name="T51" fmla="*/ 1250 h 1674"/>
                <a:gd name="T52" fmla="*/ 3203 w 3346"/>
                <a:gd name="T53" fmla="*/ 1300 h 1674"/>
                <a:gd name="T54" fmla="*/ 3213 w 3346"/>
                <a:gd name="T55" fmla="*/ 1366 h 1674"/>
                <a:gd name="T56" fmla="*/ 3205 w 3346"/>
                <a:gd name="T57" fmla="*/ 1423 h 1674"/>
                <a:gd name="T58" fmla="*/ 3205 w 3346"/>
                <a:gd name="T59" fmla="*/ 1423 h 1674"/>
                <a:gd name="T60" fmla="*/ 3270 w 3346"/>
                <a:gd name="T61" fmla="*/ 1441 h 1674"/>
                <a:gd name="T62" fmla="*/ 3334 w 3346"/>
                <a:gd name="T63" fmla="*/ 1458 h 1674"/>
                <a:gd name="T64" fmla="*/ 3346 w 3346"/>
                <a:gd name="T65" fmla="*/ 1366 h 1674"/>
                <a:gd name="T66" fmla="*/ 3314 w 3346"/>
                <a:gd name="T67" fmla="*/ 1222 h 1674"/>
                <a:gd name="T68" fmla="*/ 3268 w 3346"/>
                <a:gd name="T69" fmla="*/ 1156 h 1674"/>
                <a:gd name="T70" fmla="*/ 3197 w 3346"/>
                <a:gd name="T71" fmla="*/ 1107 h 1674"/>
                <a:gd name="T72" fmla="*/ 2739 w 3346"/>
                <a:gd name="T73" fmla="*/ 911 h 1674"/>
                <a:gd name="T74" fmla="*/ 1482 w 3346"/>
                <a:gd name="T75" fmla="*/ 375 h 1674"/>
                <a:gd name="T76" fmla="*/ 938 w 3346"/>
                <a:gd name="T77" fmla="*/ 145 h 1674"/>
                <a:gd name="T78" fmla="*/ 755 w 3346"/>
                <a:gd name="T79" fmla="*/ 68 h 1674"/>
                <a:gd name="T80" fmla="*/ 658 w 3346"/>
                <a:gd name="T81" fmla="*/ 28 h 1674"/>
                <a:gd name="T82" fmla="*/ 496 w 3346"/>
                <a:gd name="T83" fmla="*/ 0 h 1674"/>
                <a:gd name="T84" fmla="*/ 233 w 3346"/>
                <a:gd name="T85" fmla="*/ 67 h 1674"/>
                <a:gd name="T86" fmla="*/ 119 w 3346"/>
                <a:gd name="T87" fmla="*/ 155 h 1674"/>
                <a:gd name="T88" fmla="*/ 36 w 3346"/>
                <a:gd name="T89" fmla="*/ 285 h 1674"/>
                <a:gd name="T90" fmla="*/ 36 w 3346"/>
                <a:gd name="T91" fmla="*/ 285 h 1674"/>
                <a:gd name="T92" fmla="*/ 0 w 3346"/>
                <a:gd name="T93" fmla="*/ 472 h 1674"/>
                <a:gd name="T94" fmla="*/ 81 w 3346"/>
                <a:gd name="T95" fmla="*/ 756 h 1674"/>
                <a:gd name="T96" fmla="*/ 172 w 3346"/>
                <a:gd name="T97" fmla="*/ 865 h 1674"/>
                <a:gd name="T98" fmla="*/ 291 w 3346"/>
                <a:gd name="T99" fmla="*/ 937 h 1674"/>
                <a:gd name="T100" fmla="*/ 353 w 3346"/>
                <a:gd name="T101" fmla="*/ 956 h 1674"/>
                <a:gd name="T102" fmla="*/ 903 w 3346"/>
                <a:gd name="T103" fmla="*/ 1110 h 1674"/>
                <a:gd name="T104" fmla="*/ 2155 w 3346"/>
                <a:gd name="T105" fmla="*/ 1446 h 1674"/>
                <a:gd name="T106" fmla="*/ 2681 w 3346"/>
                <a:gd name="T107" fmla="*/ 1587 h 1674"/>
                <a:gd name="T108" fmla="*/ 2860 w 3346"/>
                <a:gd name="T109" fmla="*/ 1635 h 1674"/>
                <a:gd name="T110" fmla="*/ 2960 w 3346"/>
                <a:gd name="T111" fmla="*/ 1663 h 1674"/>
                <a:gd name="T112" fmla="*/ 3040 w 3346"/>
                <a:gd name="T113" fmla="*/ 1674 h 1674"/>
                <a:gd name="T114" fmla="*/ 3218 w 3346"/>
                <a:gd name="T115" fmla="*/ 1619 h 1674"/>
                <a:gd name="T116" fmla="*/ 3334 w 3346"/>
                <a:gd name="T117" fmla="*/ 1458 h 1674"/>
                <a:gd name="T118" fmla="*/ 3334 w 3346"/>
                <a:gd name="T119" fmla="*/ 1458 h 1674"/>
                <a:gd name="T120" fmla="*/ 3270 w 3346"/>
                <a:gd name="T121" fmla="*/ 1441 h 1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46" h="1674">
                  <a:moveTo>
                    <a:pt x="3270" y="1441"/>
                  </a:moveTo>
                  <a:lnTo>
                    <a:pt x="3205" y="1423"/>
                  </a:lnTo>
                  <a:cubicBezTo>
                    <a:pt x="3195" y="1460"/>
                    <a:pt x="3173" y="1488"/>
                    <a:pt x="3143" y="1509"/>
                  </a:cubicBezTo>
                  <a:cubicBezTo>
                    <a:pt x="3113" y="1530"/>
                    <a:pt x="3075" y="1541"/>
                    <a:pt x="3040" y="1541"/>
                  </a:cubicBezTo>
                  <a:cubicBezTo>
                    <a:pt x="3025" y="1541"/>
                    <a:pt x="3010" y="1539"/>
                    <a:pt x="2997" y="1535"/>
                  </a:cubicBezTo>
                  <a:cubicBezTo>
                    <a:pt x="2969" y="1527"/>
                    <a:pt x="2911" y="1511"/>
                    <a:pt x="2828" y="1489"/>
                  </a:cubicBezTo>
                  <a:cubicBezTo>
                    <a:pt x="2538" y="1410"/>
                    <a:pt x="1955" y="1255"/>
                    <a:pt x="1423" y="1112"/>
                  </a:cubicBezTo>
                  <a:cubicBezTo>
                    <a:pt x="1157" y="1041"/>
                    <a:pt x="904" y="972"/>
                    <a:pt x="708" y="918"/>
                  </a:cubicBezTo>
                  <a:cubicBezTo>
                    <a:pt x="610" y="891"/>
                    <a:pt x="526" y="868"/>
                    <a:pt x="462" y="849"/>
                  </a:cubicBezTo>
                  <a:cubicBezTo>
                    <a:pt x="430" y="840"/>
                    <a:pt x="403" y="832"/>
                    <a:pt x="382" y="826"/>
                  </a:cubicBezTo>
                  <a:cubicBezTo>
                    <a:pt x="360" y="819"/>
                    <a:pt x="345" y="814"/>
                    <a:pt x="337" y="811"/>
                  </a:cubicBezTo>
                  <a:cubicBezTo>
                    <a:pt x="310" y="802"/>
                    <a:pt x="284" y="786"/>
                    <a:pt x="260" y="765"/>
                  </a:cubicBezTo>
                  <a:cubicBezTo>
                    <a:pt x="223" y="733"/>
                    <a:pt x="191" y="688"/>
                    <a:pt x="168" y="638"/>
                  </a:cubicBezTo>
                  <a:cubicBezTo>
                    <a:pt x="146" y="587"/>
                    <a:pt x="133" y="530"/>
                    <a:pt x="133" y="472"/>
                  </a:cubicBezTo>
                  <a:cubicBezTo>
                    <a:pt x="133" y="426"/>
                    <a:pt x="141" y="379"/>
                    <a:pt x="159" y="335"/>
                  </a:cubicBezTo>
                  <a:lnTo>
                    <a:pt x="159" y="335"/>
                  </a:lnTo>
                  <a:cubicBezTo>
                    <a:pt x="173" y="301"/>
                    <a:pt x="193" y="271"/>
                    <a:pt x="216" y="246"/>
                  </a:cubicBezTo>
                  <a:cubicBezTo>
                    <a:pt x="251" y="209"/>
                    <a:pt x="296" y="180"/>
                    <a:pt x="345" y="162"/>
                  </a:cubicBezTo>
                  <a:cubicBezTo>
                    <a:pt x="394" y="143"/>
                    <a:pt x="447" y="134"/>
                    <a:pt x="496" y="134"/>
                  </a:cubicBezTo>
                  <a:cubicBezTo>
                    <a:pt x="539" y="134"/>
                    <a:pt x="579" y="141"/>
                    <a:pt x="610" y="153"/>
                  </a:cubicBezTo>
                  <a:cubicBezTo>
                    <a:pt x="619" y="156"/>
                    <a:pt x="637" y="164"/>
                    <a:pt x="662" y="174"/>
                  </a:cubicBezTo>
                  <a:cubicBezTo>
                    <a:pt x="755" y="212"/>
                    <a:pt x="945" y="292"/>
                    <a:pt x="1181" y="392"/>
                  </a:cubicBezTo>
                  <a:cubicBezTo>
                    <a:pt x="1535" y="542"/>
                    <a:pt x="1990" y="736"/>
                    <a:pt x="2375" y="900"/>
                  </a:cubicBezTo>
                  <a:cubicBezTo>
                    <a:pt x="2567" y="982"/>
                    <a:pt x="2742" y="1057"/>
                    <a:pt x="2877" y="1115"/>
                  </a:cubicBezTo>
                  <a:cubicBezTo>
                    <a:pt x="3012" y="1173"/>
                    <a:pt x="3108" y="1214"/>
                    <a:pt x="3143" y="1229"/>
                  </a:cubicBezTo>
                  <a:cubicBezTo>
                    <a:pt x="3155" y="1235"/>
                    <a:pt x="3165" y="1242"/>
                    <a:pt x="3173" y="1250"/>
                  </a:cubicBezTo>
                  <a:cubicBezTo>
                    <a:pt x="3186" y="1263"/>
                    <a:pt x="3196" y="1280"/>
                    <a:pt x="3203" y="1300"/>
                  </a:cubicBezTo>
                  <a:cubicBezTo>
                    <a:pt x="3209" y="1320"/>
                    <a:pt x="3213" y="1344"/>
                    <a:pt x="3213" y="1366"/>
                  </a:cubicBezTo>
                  <a:cubicBezTo>
                    <a:pt x="3213" y="1387"/>
                    <a:pt x="3210" y="1407"/>
                    <a:pt x="3205" y="1423"/>
                  </a:cubicBezTo>
                  <a:lnTo>
                    <a:pt x="3205" y="1423"/>
                  </a:lnTo>
                  <a:lnTo>
                    <a:pt x="3270" y="1441"/>
                  </a:lnTo>
                  <a:lnTo>
                    <a:pt x="3334" y="1458"/>
                  </a:lnTo>
                  <a:cubicBezTo>
                    <a:pt x="3342" y="1430"/>
                    <a:pt x="3346" y="1399"/>
                    <a:pt x="3346" y="1366"/>
                  </a:cubicBezTo>
                  <a:cubicBezTo>
                    <a:pt x="3346" y="1319"/>
                    <a:pt x="3337" y="1269"/>
                    <a:pt x="3314" y="1222"/>
                  </a:cubicBezTo>
                  <a:cubicBezTo>
                    <a:pt x="3303" y="1199"/>
                    <a:pt x="3288" y="1176"/>
                    <a:pt x="3268" y="1156"/>
                  </a:cubicBezTo>
                  <a:cubicBezTo>
                    <a:pt x="3248" y="1136"/>
                    <a:pt x="3224" y="1119"/>
                    <a:pt x="3197" y="1107"/>
                  </a:cubicBezTo>
                  <a:cubicBezTo>
                    <a:pt x="3146" y="1085"/>
                    <a:pt x="2973" y="1011"/>
                    <a:pt x="2739" y="911"/>
                  </a:cubicBezTo>
                  <a:cubicBezTo>
                    <a:pt x="2387" y="760"/>
                    <a:pt x="1899" y="552"/>
                    <a:pt x="1482" y="375"/>
                  </a:cubicBezTo>
                  <a:cubicBezTo>
                    <a:pt x="1274" y="287"/>
                    <a:pt x="1084" y="206"/>
                    <a:pt x="938" y="145"/>
                  </a:cubicBezTo>
                  <a:cubicBezTo>
                    <a:pt x="865" y="114"/>
                    <a:pt x="803" y="88"/>
                    <a:pt x="755" y="68"/>
                  </a:cubicBezTo>
                  <a:cubicBezTo>
                    <a:pt x="708" y="48"/>
                    <a:pt x="675" y="35"/>
                    <a:pt x="658" y="28"/>
                  </a:cubicBezTo>
                  <a:cubicBezTo>
                    <a:pt x="608" y="9"/>
                    <a:pt x="553" y="0"/>
                    <a:pt x="496" y="0"/>
                  </a:cubicBezTo>
                  <a:cubicBezTo>
                    <a:pt x="409" y="0"/>
                    <a:pt x="316" y="21"/>
                    <a:pt x="233" y="67"/>
                  </a:cubicBezTo>
                  <a:cubicBezTo>
                    <a:pt x="192" y="90"/>
                    <a:pt x="153" y="119"/>
                    <a:pt x="119" y="155"/>
                  </a:cubicBezTo>
                  <a:cubicBezTo>
                    <a:pt x="85" y="191"/>
                    <a:pt x="56" y="235"/>
                    <a:pt x="36" y="285"/>
                  </a:cubicBezTo>
                  <a:lnTo>
                    <a:pt x="36" y="285"/>
                  </a:lnTo>
                  <a:cubicBezTo>
                    <a:pt x="11" y="346"/>
                    <a:pt x="0" y="410"/>
                    <a:pt x="0" y="472"/>
                  </a:cubicBezTo>
                  <a:cubicBezTo>
                    <a:pt x="0" y="575"/>
                    <a:pt x="30" y="674"/>
                    <a:pt x="81" y="756"/>
                  </a:cubicBezTo>
                  <a:cubicBezTo>
                    <a:pt x="106" y="797"/>
                    <a:pt x="137" y="834"/>
                    <a:pt x="172" y="865"/>
                  </a:cubicBezTo>
                  <a:cubicBezTo>
                    <a:pt x="207" y="896"/>
                    <a:pt x="248" y="921"/>
                    <a:pt x="291" y="937"/>
                  </a:cubicBezTo>
                  <a:cubicBezTo>
                    <a:pt x="305" y="942"/>
                    <a:pt x="325" y="948"/>
                    <a:pt x="353" y="956"/>
                  </a:cubicBezTo>
                  <a:cubicBezTo>
                    <a:pt x="455" y="987"/>
                    <a:pt x="655" y="1042"/>
                    <a:pt x="903" y="1110"/>
                  </a:cubicBezTo>
                  <a:cubicBezTo>
                    <a:pt x="1275" y="1211"/>
                    <a:pt x="1752" y="1339"/>
                    <a:pt x="2155" y="1446"/>
                  </a:cubicBezTo>
                  <a:cubicBezTo>
                    <a:pt x="2357" y="1500"/>
                    <a:pt x="2539" y="1549"/>
                    <a:pt x="2681" y="1587"/>
                  </a:cubicBezTo>
                  <a:cubicBezTo>
                    <a:pt x="2752" y="1606"/>
                    <a:pt x="2813" y="1622"/>
                    <a:pt x="2860" y="1635"/>
                  </a:cubicBezTo>
                  <a:cubicBezTo>
                    <a:pt x="2907" y="1648"/>
                    <a:pt x="2942" y="1658"/>
                    <a:pt x="2960" y="1663"/>
                  </a:cubicBezTo>
                  <a:cubicBezTo>
                    <a:pt x="2986" y="1671"/>
                    <a:pt x="3013" y="1674"/>
                    <a:pt x="3040" y="1674"/>
                  </a:cubicBezTo>
                  <a:cubicBezTo>
                    <a:pt x="3102" y="1674"/>
                    <a:pt x="3165" y="1655"/>
                    <a:pt x="3218" y="1619"/>
                  </a:cubicBezTo>
                  <a:cubicBezTo>
                    <a:pt x="3271" y="1583"/>
                    <a:pt x="3315" y="1528"/>
                    <a:pt x="3334" y="1458"/>
                  </a:cubicBezTo>
                  <a:lnTo>
                    <a:pt x="3334" y="1458"/>
                  </a:lnTo>
                  <a:lnTo>
                    <a:pt x="3270" y="1441"/>
                  </a:lnTo>
                </a:path>
              </a:pathLst>
            </a:custGeom>
            <a:solidFill>
              <a:srgbClr val="EF3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4" name="Freeform 89">
              <a:extLst>
                <a:ext uri="{FF2B5EF4-FFF2-40B4-BE49-F238E27FC236}">
                  <a16:creationId xmlns:a16="http://schemas.microsoft.com/office/drawing/2014/main" id="{2F5619FF-EF01-4B4D-95E9-B92D30B8B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51463" y="3182938"/>
              <a:ext cx="396875" cy="636588"/>
            </a:xfrm>
            <a:custGeom>
              <a:avLst/>
              <a:gdLst>
                <a:gd name="T0" fmla="*/ 736 w 881"/>
                <a:gd name="T1" fmla="*/ 48 h 1393"/>
                <a:gd name="T2" fmla="*/ 442 w 881"/>
                <a:gd name="T3" fmla="*/ 155 h 1393"/>
                <a:gd name="T4" fmla="*/ 23 w 881"/>
                <a:gd name="T5" fmla="*/ 1222 h 1393"/>
                <a:gd name="T6" fmla="*/ 100 w 881"/>
                <a:gd name="T7" fmla="*/ 1378 h 1393"/>
                <a:gd name="T8" fmla="*/ 259 w 881"/>
                <a:gd name="T9" fmla="*/ 1316 h 1393"/>
                <a:gd name="T10" fmla="*/ 825 w 881"/>
                <a:gd name="T11" fmla="*/ 330 h 1393"/>
                <a:gd name="T12" fmla="*/ 736 w 881"/>
                <a:gd name="T13" fmla="*/ 48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1" h="1393">
                  <a:moveTo>
                    <a:pt x="736" y="48"/>
                  </a:moveTo>
                  <a:cubicBezTo>
                    <a:pt x="644" y="0"/>
                    <a:pt x="509" y="22"/>
                    <a:pt x="442" y="155"/>
                  </a:cubicBezTo>
                  <a:cubicBezTo>
                    <a:pt x="375" y="289"/>
                    <a:pt x="39" y="1149"/>
                    <a:pt x="23" y="1222"/>
                  </a:cubicBezTo>
                  <a:cubicBezTo>
                    <a:pt x="0" y="1322"/>
                    <a:pt x="64" y="1364"/>
                    <a:pt x="100" y="1378"/>
                  </a:cubicBezTo>
                  <a:cubicBezTo>
                    <a:pt x="142" y="1393"/>
                    <a:pt x="228" y="1372"/>
                    <a:pt x="259" y="1316"/>
                  </a:cubicBezTo>
                  <a:cubicBezTo>
                    <a:pt x="283" y="1273"/>
                    <a:pt x="792" y="403"/>
                    <a:pt x="825" y="330"/>
                  </a:cubicBezTo>
                  <a:cubicBezTo>
                    <a:pt x="881" y="208"/>
                    <a:pt x="824" y="94"/>
                    <a:pt x="736" y="48"/>
                  </a:cubicBezTo>
                  <a:close/>
                </a:path>
              </a:pathLst>
            </a:custGeom>
            <a:noFill/>
            <a:ln w="30163" cap="flat">
              <a:solidFill>
                <a:srgbClr val="4BC1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5" name="Freeform 90">
              <a:extLst>
                <a:ext uri="{FF2B5EF4-FFF2-40B4-BE49-F238E27FC236}">
                  <a16:creationId xmlns:a16="http://schemas.microsoft.com/office/drawing/2014/main" id="{31916595-97FC-47C9-AA5F-5E9B46BC6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97563" y="3082925"/>
              <a:ext cx="12700" cy="31750"/>
            </a:xfrm>
            <a:custGeom>
              <a:avLst/>
              <a:gdLst>
                <a:gd name="T0" fmla="*/ 0 w 27"/>
                <a:gd name="T1" fmla="*/ 68 h 68"/>
                <a:gd name="T2" fmla="*/ 0 w 27"/>
                <a:gd name="T3" fmla="*/ 68 h 68"/>
                <a:gd name="T4" fmla="*/ 0 w 27"/>
                <a:gd name="T5" fmla="*/ 68 h 68"/>
                <a:gd name="T6" fmla="*/ 27 w 27"/>
                <a:gd name="T7" fmla="*/ 0 h 68"/>
                <a:gd name="T8" fmla="*/ 0 w 27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8">
                  <a:moveTo>
                    <a:pt x="0" y="68"/>
                  </a:moveTo>
                  <a:lnTo>
                    <a:pt x="0" y="68"/>
                  </a:lnTo>
                  <a:lnTo>
                    <a:pt x="0" y="68"/>
                  </a:lnTo>
                  <a:cubicBezTo>
                    <a:pt x="9" y="45"/>
                    <a:pt x="18" y="23"/>
                    <a:pt x="27" y="0"/>
                  </a:cubicBezTo>
                  <a:cubicBezTo>
                    <a:pt x="18" y="23"/>
                    <a:pt x="9" y="45"/>
                    <a:pt x="0" y="68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6" name="Freeform 91">
              <a:extLst>
                <a:ext uri="{FF2B5EF4-FFF2-40B4-BE49-F238E27FC236}">
                  <a16:creationId xmlns:a16="http://schemas.microsoft.com/office/drawing/2014/main" id="{9F18D326-898A-4D75-BF65-82C58C035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54713" y="3114675"/>
              <a:ext cx="57150" cy="25400"/>
            </a:xfrm>
            <a:custGeom>
              <a:avLst/>
              <a:gdLst>
                <a:gd name="T0" fmla="*/ 105 w 128"/>
                <a:gd name="T1" fmla="*/ 58 h 58"/>
                <a:gd name="T2" fmla="*/ 128 w 128"/>
                <a:gd name="T3" fmla="*/ 0 h 58"/>
                <a:gd name="T4" fmla="*/ 128 w 128"/>
                <a:gd name="T5" fmla="*/ 0 h 58"/>
                <a:gd name="T6" fmla="*/ 128 w 128"/>
                <a:gd name="T7" fmla="*/ 0 h 58"/>
                <a:gd name="T8" fmla="*/ 128 w 128"/>
                <a:gd name="T9" fmla="*/ 0 h 58"/>
                <a:gd name="T10" fmla="*/ 105 w 128"/>
                <a:gd name="T11" fmla="*/ 58 h 58"/>
                <a:gd name="T12" fmla="*/ 1 w 128"/>
                <a:gd name="T13" fmla="*/ 52 h 58"/>
                <a:gd name="T14" fmla="*/ 0 w 128"/>
                <a:gd name="T15" fmla="*/ 50 h 58"/>
                <a:gd name="T16" fmla="*/ 0 w 128"/>
                <a:gd name="T17" fmla="*/ 50 h 58"/>
                <a:gd name="T18" fmla="*/ 1 w 128"/>
                <a:gd name="T19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58">
                  <a:moveTo>
                    <a:pt x="105" y="58"/>
                  </a:moveTo>
                  <a:cubicBezTo>
                    <a:pt x="113" y="38"/>
                    <a:pt x="120" y="19"/>
                    <a:pt x="128" y="0"/>
                  </a:cubicBez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  <a:cubicBezTo>
                    <a:pt x="120" y="19"/>
                    <a:pt x="113" y="39"/>
                    <a:pt x="105" y="58"/>
                  </a:cubicBezTo>
                  <a:close/>
                  <a:moveTo>
                    <a:pt x="1" y="52"/>
                  </a:moveTo>
                  <a:cubicBezTo>
                    <a:pt x="1" y="51"/>
                    <a:pt x="1" y="51"/>
                    <a:pt x="0" y="50"/>
                  </a:cubicBezTo>
                  <a:lnTo>
                    <a:pt x="0" y="50"/>
                  </a:lnTo>
                  <a:cubicBezTo>
                    <a:pt x="1" y="51"/>
                    <a:pt x="1" y="51"/>
                    <a:pt x="1" y="52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7" name="Freeform 92">
              <a:extLst>
                <a:ext uri="{FF2B5EF4-FFF2-40B4-BE49-F238E27FC236}">
                  <a16:creationId xmlns:a16="http://schemas.microsoft.com/office/drawing/2014/main" id="{846936E4-F1A3-44F7-87A5-CA46BA3E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6925" y="3051175"/>
              <a:ext cx="4763" cy="12700"/>
            </a:xfrm>
            <a:custGeom>
              <a:avLst/>
              <a:gdLst>
                <a:gd name="T0" fmla="*/ 0 w 11"/>
                <a:gd name="T1" fmla="*/ 29 h 29"/>
                <a:gd name="T2" fmla="*/ 0 w 11"/>
                <a:gd name="T3" fmla="*/ 29 h 29"/>
                <a:gd name="T4" fmla="*/ 0 w 11"/>
                <a:gd name="T5" fmla="*/ 29 h 29"/>
                <a:gd name="T6" fmla="*/ 11 w 11"/>
                <a:gd name="T7" fmla="*/ 0 h 29"/>
                <a:gd name="T8" fmla="*/ 0 w 1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9"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4" y="19"/>
                    <a:pt x="8" y="10"/>
                    <a:pt x="11" y="0"/>
                  </a:cubicBezTo>
                  <a:cubicBezTo>
                    <a:pt x="8" y="10"/>
                    <a:pt x="4" y="20"/>
                    <a:pt x="0" y="29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8" name="Freeform 93">
              <a:extLst>
                <a:ext uri="{FF2B5EF4-FFF2-40B4-BE49-F238E27FC236}">
                  <a16:creationId xmlns:a16="http://schemas.microsoft.com/office/drawing/2014/main" id="{88EDA2D1-20E5-49C2-84B2-94B31F11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3275" y="3063875"/>
              <a:ext cx="6350" cy="12700"/>
            </a:xfrm>
            <a:custGeom>
              <a:avLst/>
              <a:gdLst>
                <a:gd name="T0" fmla="*/ 0 w 11"/>
                <a:gd name="T1" fmla="*/ 27 h 27"/>
                <a:gd name="T2" fmla="*/ 11 w 11"/>
                <a:gd name="T3" fmla="*/ 0 h 27"/>
                <a:gd name="T4" fmla="*/ 11 w 11"/>
                <a:gd name="T5" fmla="*/ 0 h 27"/>
                <a:gd name="T6" fmla="*/ 11 w 11"/>
                <a:gd name="T7" fmla="*/ 0 h 27"/>
                <a:gd name="T8" fmla="*/ 11 w 11"/>
                <a:gd name="T9" fmla="*/ 0 h 27"/>
                <a:gd name="T10" fmla="*/ 0 w 11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7">
                  <a:moveTo>
                    <a:pt x="0" y="27"/>
                  </a:moveTo>
                  <a:cubicBezTo>
                    <a:pt x="4" y="18"/>
                    <a:pt x="7" y="9"/>
                    <a:pt x="11" y="0"/>
                  </a:cubicBez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ubicBezTo>
                    <a:pt x="7" y="9"/>
                    <a:pt x="4" y="18"/>
                    <a:pt x="0" y="27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9" name="Freeform 94">
              <a:extLst>
                <a:ext uri="{FF2B5EF4-FFF2-40B4-BE49-F238E27FC236}">
                  <a16:creationId xmlns:a16="http://schemas.microsoft.com/office/drawing/2014/main" id="{8A4DFC02-5719-45C2-9F6F-5782FB77D2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56313" y="3051175"/>
              <a:ext cx="261938" cy="15875"/>
            </a:xfrm>
            <a:custGeom>
              <a:avLst/>
              <a:gdLst>
                <a:gd name="T0" fmla="*/ 580 w 580"/>
                <a:gd name="T1" fmla="*/ 34 h 34"/>
                <a:gd name="T2" fmla="*/ 552 w 580"/>
                <a:gd name="T3" fmla="*/ 26 h 34"/>
                <a:gd name="T4" fmla="*/ 533 w 580"/>
                <a:gd name="T5" fmla="*/ 22 h 34"/>
                <a:gd name="T6" fmla="*/ 496 w 580"/>
                <a:gd name="T7" fmla="*/ 14 h 34"/>
                <a:gd name="T8" fmla="*/ 491 w 580"/>
                <a:gd name="T9" fmla="*/ 12 h 34"/>
                <a:gd name="T10" fmla="*/ 580 w 580"/>
                <a:gd name="T11" fmla="*/ 34 h 34"/>
                <a:gd name="T12" fmla="*/ 0 w 580"/>
                <a:gd name="T13" fmla="*/ 27 h 34"/>
                <a:gd name="T14" fmla="*/ 21 w 580"/>
                <a:gd name="T15" fmla="*/ 22 h 34"/>
                <a:gd name="T16" fmla="*/ 17 w 580"/>
                <a:gd name="T17" fmla="*/ 23 h 34"/>
                <a:gd name="T18" fmla="*/ 0 w 580"/>
                <a:gd name="T19" fmla="*/ 27 h 34"/>
                <a:gd name="T20" fmla="*/ 30 w 580"/>
                <a:gd name="T21" fmla="*/ 20 h 34"/>
                <a:gd name="T22" fmla="*/ 51 w 580"/>
                <a:gd name="T23" fmla="*/ 15 h 34"/>
                <a:gd name="T24" fmla="*/ 48 w 580"/>
                <a:gd name="T25" fmla="*/ 16 h 34"/>
                <a:gd name="T26" fmla="*/ 34 w 580"/>
                <a:gd name="T27" fmla="*/ 19 h 34"/>
                <a:gd name="T28" fmla="*/ 30 w 580"/>
                <a:gd name="T29" fmla="*/ 20 h 34"/>
                <a:gd name="T30" fmla="*/ 56 w 580"/>
                <a:gd name="T31" fmla="*/ 14 h 34"/>
                <a:gd name="T32" fmla="*/ 149 w 580"/>
                <a:gd name="T33" fmla="*/ 1 h 34"/>
                <a:gd name="T34" fmla="*/ 135 w 580"/>
                <a:gd name="T35" fmla="*/ 2 h 34"/>
                <a:gd name="T36" fmla="*/ 123 w 580"/>
                <a:gd name="T37" fmla="*/ 3 h 34"/>
                <a:gd name="T38" fmla="*/ 99 w 580"/>
                <a:gd name="T39" fmla="*/ 7 h 34"/>
                <a:gd name="T40" fmla="*/ 72 w 580"/>
                <a:gd name="T41" fmla="*/ 11 h 34"/>
                <a:gd name="T42" fmla="*/ 60 w 580"/>
                <a:gd name="T43" fmla="*/ 14 h 34"/>
                <a:gd name="T44" fmla="*/ 56 w 580"/>
                <a:gd name="T45" fmla="*/ 14 h 34"/>
                <a:gd name="T46" fmla="*/ 483 w 580"/>
                <a:gd name="T47" fmla="*/ 11 h 34"/>
                <a:gd name="T48" fmla="*/ 478 w 580"/>
                <a:gd name="T49" fmla="*/ 10 h 34"/>
                <a:gd name="T50" fmla="*/ 457 w 580"/>
                <a:gd name="T51" fmla="*/ 7 h 34"/>
                <a:gd name="T52" fmla="*/ 443 w 580"/>
                <a:gd name="T53" fmla="*/ 5 h 34"/>
                <a:gd name="T54" fmla="*/ 407 w 580"/>
                <a:gd name="T55" fmla="*/ 0 h 34"/>
                <a:gd name="T56" fmla="*/ 483 w 580"/>
                <a:gd name="T57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0" h="34">
                  <a:moveTo>
                    <a:pt x="580" y="34"/>
                  </a:moveTo>
                  <a:cubicBezTo>
                    <a:pt x="570" y="31"/>
                    <a:pt x="561" y="29"/>
                    <a:pt x="552" y="26"/>
                  </a:cubicBezTo>
                  <a:cubicBezTo>
                    <a:pt x="546" y="25"/>
                    <a:pt x="539" y="23"/>
                    <a:pt x="533" y="22"/>
                  </a:cubicBezTo>
                  <a:cubicBezTo>
                    <a:pt x="521" y="19"/>
                    <a:pt x="509" y="16"/>
                    <a:pt x="496" y="14"/>
                  </a:cubicBezTo>
                  <a:cubicBezTo>
                    <a:pt x="495" y="13"/>
                    <a:pt x="493" y="13"/>
                    <a:pt x="491" y="12"/>
                  </a:cubicBezTo>
                  <a:cubicBezTo>
                    <a:pt x="521" y="18"/>
                    <a:pt x="550" y="25"/>
                    <a:pt x="580" y="34"/>
                  </a:cubicBezTo>
                  <a:moveTo>
                    <a:pt x="0" y="27"/>
                  </a:moveTo>
                  <a:cubicBezTo>
                    <a:pt x="7" y="25"/>
                    <a:pt x="14" y="24"/>
                    <a:pt x="21" y="22"/>
                  </a:cubicBezTo>
                  <a:cubicBezTo>
                    <a:pt x="20" y="22"/>
                    <a:pt x="18" y="23"/>
                    <a:pt x="17" y="23"/>
                  </a:cubicBezTo>
                  <a:cubicBezTo>
                    <a:pt x="12" y="24"/>
                    <a:pt x="6" y="26"/>
                    <a:pt x="0" y="27"/>
                  </a:cubicBezTo>
                  <a:close/>
                  <a:moveTo>
                    <a:pt x="30" y="20"/>
                  </a:moveTo>
                  <a:cubicBezTo>
                    <a:pt x="37" y="18"/>
                    <a:pt x="44" y="17"/>
                    <a:pt x="51" y="15"/>
                  </a:cubicBezTo>
                  <a:cubicBezTo>
                    <a:pt x="50" y="15"/>
                    <a:pt x="49" y="16"/>
                    <a:pt x="48" y="16"/>
                  </a:cubicBezTo>
                  <a:cubicBezTo>
                    <a:pt x="43" y="17"/>
                    <a:pt x="38" y="18"/>
                    <a:pt x="34" y="19"/>
                  </a:cubicBezTo>
                  <a:cubicBezTo>
                    <a:pt x="33" y="19"/>
                    <a:pt x="32" y="19"/>
                    <a:pt x="30" y="20"/>
                  </a:cubicBezTo>
                  <a:close/>
                  <a:moveTo>
                    <a:pt x="56" y="14"/>
                  </a:moveTo>
                  <a:cubicBezTo>
                    <a:pt x="86" y="8"/>
                    <a:pt x="117" y="3"/>
                    <a:pt x="149" y="1"/>
                  </a:cubicBezTo>
                  <a:cubicBezTo>
                    <a:pt x="144" y="1"/>
                    <a:pt x="139" y="2"/>
                    <a:pt x="135" y="2"/>
                  </a:cubicBezTo>
                  <a:cubicBezTo>
                    <a:pt x="131" y="2"/>
                    <a:pt x="127" y="3"/>
                    <a:pt x="123" y="3"/>
                  </a:cubicBezTo>
                  <a:cubicBezTo>
                    <a:pt x="115" y="4"/>
                    <a:pt x="107" y="6"/>
                    <a:pt x="99" y="7"/>
                  </a:cubicBezTo>
                  <a:cubicBezTo>
                    <a:pt x="90" y="8"/>
                    <a:pt x="81" y="10"/>
                    <a:pt x="72" y="11"/>
                  </a:cubicBezTo>
                  <a:cubicBezTo>
                    <a:pt x="68" y="12"/>
                    <a:pt x="64" y="13"/>
                    <a:pt x="60" y="14"/>
                  </a:cubicBezTo>
                  <a:cubicBezTo>
                    <a:pt x="59" y="14"/>
                    <a:pt x="57" y="14"/>
                    <a:pt x="56" y="14"/>
                  </a:cubicBezTo>
                  <a:moveTo>
                    <a:pt x="483" y="11"/>
                  </a:moveTo>
                  <a:cubicBezTo>
                    <a:pt x="481" y="11"/>
                    <a:pt x="479" y="10"/>
                    <a:pt x="478" y="10"/>
                  </a:cubicBezTo>
                  <a:cubicBezTo>
                    <a:pt x="471" y="9"/>
                    <a:pt x="464" y="8"/>
                    <a:pt x="457" y="7"/>
                  </a:cubicBezTo>
                  <a:cubicBezTo>
                    <a:pt x="452" y="6"/>
                    <a:pt x="448" y="5"/>
                    <a:pt x="443" y="5"/>
                  </a:cubicBezTo>
                  <a:cubicBezTo>
                    <a:pt x="431" y="3"/>
                    <a:pt x="419" y="2"/>
                    <a:pt x="407" y="0"/>
                  </a:cubicBezTo>
                  <a:cubicBezTo>
                    <a:pt x="433" y="3"/>
                    <a:pt x="458" y="6"/>
                    <a:pt x="483" y="11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0" name="Freeform 95">
              <a:extLst>
                <a:ext uri="{FF2B5EF4-FFF2-40B4-BE49-F238E27FC236}">
                  <a16:creationId xmlns:a16="http://schemas.microsoft.com/office/drawing/2014/main" id="{7B51FBB3-8D8D-440B-8D5F-967D1C45D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62675" y="3281363"/>
              <a:ext cx="347663" cy="485775"/>
            </a:xfrm>
            <a:custGeom>
              <a:avLst/>
              <a:gdLst>
                <a:gd name="T0" fmla="*/ 539 w 767"/>
                <a:gd name="T1" fmla="*/ 1065 h 1065"/>
                <a:gd name="T2" fmla="*/ 525 w 767"/>
                <a:gd name="T3" fmla="*/ 1065 h 1065"/>
                <a:gd name="T4" fmla="*/ 143 w 767"/>
                <a:gd name="T5" fmla="*/ 1030 h 1065"/>
                <a:gd name="T6" fmla="*/ 7 w 767"/>
                <a:gd name="T7" fmla="*/ 867 h 1065"/>
                <a:gd name="T8" fmla="*/ 68 w 767"/>
                <a:gd name="T9" fmla="*/ 192 h 1065"/>
                <a:gd name="T10" fmla="*/ 75 w 767"/>
                <a:gd name="T11" fmla="*/ 184 h 1065"/>
                <a:gd name="T12" fmla="*/ 76 w 767"/>
                <a:gd name="T13" fmla="*/ 183 h 1065"/>
                <a:gd name="T14" fmla="*/ 86 w 767"/>
                <a:gd name="T15" fmla="*/ 174 h 1065"/>
                <a:gd name="T16" fmla="*/ 126 w 767"/>
                <a:gd name="T17" fmla="*/ 137 h 1065"/>
                <a:gd name="T18" fmla="*/ 137 w 767"/>
                <a:gd name="T19" fmla="*/ 129 h 1065"/>
                <a:gd name="T20" fmla="*/ 148 w 767"/>
                <a:gd name="T21" fmla="*/ 121 h 1065"/>
                <a:gd name="T22" fmla="*/ 159 w 767"/>
                <a:gd name="T23" fmla="*/ 113 h 1065"/>
                <a:gd name="T24" fmla="*/ 170 w 767"/>
                <a:gd name="T25" fmla="*/ 105 h 1065"/>
                <a:gd name="T26" fmla="*/ 181 w 767"/>
                <a:gd name="T27" fmla="*/ 97 h 1065"/>
                <a:gd name="T28" fmla="*/ 192 w 767"/>
                <a:gd name="T29" fmla="*/ 90 h 1065"/>
                <a:gd name="T30" fmla="*/ 229 w 767"/>
                <a:gd name="T31" fmla="*/ 69 h 1065"/>
                <a:gd name="T32" fmla="*/ 231 w 767"/>
                <a:gd name="T33" fmla="*/ 68 h 1065"/>
                <a:gd name="T34" fmla="*/ 241 w 767"/>
                <a:gd name="T35" fmla="*/ 63 h 1065"/>
                <a:gd name="T36" fmla="*/ 257 w 767"/>
                <a:gd name="T37" fmla="*/ 55 h 1065"/>
                <a:gd name="T38" fmla="*/ 266 w 767"/>
                <a:gd name="T39" fmla="*/ 51 h 1065"/>
                <a:gd name="T40" fmla="*/ 305 w 767"/>
                <a:gd name="T41" fmla="*/ 36 h 1065"/>
                <a:gd name="T42" fmla="*/ 331 w 767"/>
                <a:gd name="T43" fmla="*/ 27 h 1065"/>
                <a:gd name="T44" fmla="*/ 345 w 767"/>
                <a:gd name="T45" fmla="*/ 23 h 1065"/>
                <a:gd name="T46" fmla="*/ 370 w 767"/>
                <a:gd name="T47" fmla="*/ 16 h 1065"/>
                <a:gd name="T48" fmla="*/ 386 w 767"/>
                <a:gd name="T49" fmla="*/ 13 h 1065"/>
                <a:gd name="T50" fmla="*/ 400 w 767"/>
                <a:gd name="T51" fmla="*/ 10 h 1065"/>
                <a:gd name="T52" fmla="*/ 414 w 767"/>
                <a:gd name="T53" fmla="*/ 8 h 1065"/>
                <a:gd name="T54" fmla="*/ 428 w 767"/>
                <a:gd name="T55" fmla="*/ 6 h 1065"/>
                <a:gd name="T56" fmla="*/ 443 w 767"/>
                <a:gd name="T57" fmla="*/ 4 h 1065"/>
                <a:gd name="T58" fmla="*/ 443 w 767"/>
                <a:gd name="T59" fmla="*/ 4 h 1065"/>
                <a:gd name="T60" fmla="*/ 443 w 767"/>
                <a:gd name="T61" fmla="*/ 4 h 1065"/>
                <a:gd name="T62" fmla="*/ 498 w 767"/>
                <a:gd name="T63" fmla="*/ 0 h 1065"/>
                <a:gd name="T64" fmla="*/ 513 w 767"/>
                <a:gd name="T65" fmla="*/ 0 h 1065"/>
                <a:gd name="T66" fmla="*/ 664 w 767"/>
                <a:gd name="T67" fmla="*/ 19 h 1065"/>
                <a:gd name="T68" fmla="*/ 767 w 767"/>
                <a:gd name="T69" fmla="*/ 55 h 1065"/>
                <a:gd name="T70" fmla="*/ 767 w 767"/>
                <a:gd name="T71" fmla="*/ 55 h 1065"/>
                <a:gd name="T72" fmla="*/ 751 w 767"/>
                <a:gd name="T73" fmla="*/ 227 h 1065"/>
                <a:gd name="T74" fmla="*/ 514 w 767"/>
                <a:gd name="T75" fmla="*/ 160 h 1065"/>
                <a:gd name="T76" fmla="*/ 66 w 767"/>
                <a:gd name="T77" fmla="*/ 609 h 1065"/>
                <a:gd name="T78" fmla="*/ 514 w 767"/>
                <a:gd name="T79" fmla="*/ 1057 h 1065"/>
                <a:gd name="T80" fmla="*/ 609 w 767"/>
                <a:gd name="T81" fmla="*/ 1047 h 1065"/>
                <a:gd name="T82" fmla="*/ 539 w 767"/>
                <a:gd name="T83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7" h="1065">
                  <a:moveTo>
                    <a:pt x="539" y="1065"/>
                  </a:moveTo>
                  <a:cubicBezTo>
                    <a:pt x="534" y="1065"/>
                    <a:pt x="530" y="1065"/>
                    <a:pt x="525" y="1065"/>
                  </a:cubicBezTo>
                  <a:lnTo>
                    <a:pt x="143" y="1030"/>
                  </a:lnTo>
                  <a:cubicBezTo>
                    <a:pt x="61" y="1023"/>
                    <a:pt x="0" y="949"/>
                    <a:pt x="7" y="867"/>
                  </a:cubicBezTo>
                  <a:lnTo>
                    <a:pt x="68" y="192"/>
                  </a:lnTo>
                  <a:cubicBezTo>
                    <a:pt x="71" y="189"/>
                    <a:pt x="73" y="187"/>
                    <a:pt x="75" y="184"/>
                  </a:cubicBezTo>
                  <a:lnTo>
                    <a:pt x="76" y="183"/>
                  </a:lnTo>
                  <a:cubicBezTo>
                    <a:pt x="79" y="180"/>
                    <a:pt x="83" y="177"/>
                    <a:pt x="86" y="174"/>
                  </a:cubicBezTo>
                  <a:cubicBezTo>
                    <a:pt x="99" y="161"/>
                    <a:pt x="112" y="149"/>
                    <a:pt x="126" y="137"/>
                  </a:cubicBezTo>
                  <a:cubicBezTo>
                    <a:pt x="130" y="134"/>
                    <a:pt x="133" y="132"/>
                    <a:pt x="137" y="129"/>
                  </a:cubicBezTo>
                  <a:cubicBezTo>
                    <a:pt x="141" y="126"/>
                    <a:pt x="144" y="123"/>
                    <a:pt x="148" y="121"/>
                  </a:cubicBezTo>
                  <a:cubicBezTo>
                    <a:pt x="151" y="118"/>
                    <a:pt x="155" y="115"/>
                    <a:pt x="159" y="113"/>
                  </a:cubicBezTo>
                  <a:cubicBezTo>
                    <a:pt x="163" y="110"/>
                    <a:pt x="166" y="107"/>
                    <a:pt x="170" y="105"/>
                  </a:cubicBezTo>
                  <a:cubicBezTo>
                    <a:pt x="174" y="102"/>
                    <a:pt x="178" y="100"/>
                    <a:pt x="181" y="97"/>
                  </a:cubicBezTo>
                  <a:cubicBezTo>
                    <a:pt x="185" y="95"/>
                    <a:pt x="189" y="93"/>
                    <a:pt x="192" y="90"/>
                  </a:cubicBezTo>
                  <a:cubicBezTo>
                    <a:pt x="204" y="83"/>
                    <a:pt x="216" y="76"/>
                    <a:pt x="229" y="69"/>
                  </a:cubicBezTo>
                  <a:lnTo>
                    <a:pt x="231" y="68"/>
                  </a:lnTo>
                  <a:cubicBezTo>
                    <a:pt x="234" y="66"/>
                    <a:pt x="238" y="65"/>
                    <a:pt x="241" y="63"/>
                  </a:cubicBezTo>
                  <a:cubicBezTo>
                    <a:pt x="246" y="61"/>
                    <a:pt x="252" y="58"/>
                    <a:pt x="257" y="55"/>
                  </a:cubicBezTo>
                  <a:cubicBezTo>
                    <a:pt x="260" y="54"/>
                    <a:pt x="263" y="53"/>
                    <a:pt x="266" y="51"/>
                  </a:cubicBezTo>
                  <a:cubicBezTo>
                    <a:pt x="279" y="46"/>
                    <a:pt x="292" y="41"/>
                    <a:pt x="305" y="36"/>
                  </a:cubicBezTo>
                  <a:cubicBezTo>
                    <a:pt x="314" y="33"/>
                    <a:pt x="322" y="30"/>
                    <a:pt x="331" y="27"/>
                  </a:cubicBezTo>
                  <a:cubicBezTo>
                    <a:pt x="336" y="26"/>
                    <a:pt x="340" y="24"/>
                    <a:pt x="345" y="23"/>
                  </a:cubicBezTo>
                  <a:cubicBezTo>
                    <a:pt x="353" y="21"/>
                    <a:pt x="362" y="18"/>
                    <a:pt x="370" y="16"/>
                  </a:cubicBezTo>
                  <a:cubicBezTo>
                    <a:pt x="375" y="15"/>
                    <a:pt x="381" y="14"/>
                    <a:pt x="386" y="13"/>
                  </a:cubicBezTo>
                  <a:cubicBezTo>
                    <a:pt x="391" y="12"/>
                    <a:pt x="395" y="11"/>
                    <a:pt x="400" y="10"/>
                  </a:cubicBezTo>
                  <a:cubicBezTo>
                    <a:pt x="405" y="9"/>
                    <a:pt x="409" y="8"/>
                    <a:pt x="414" y="8"/>
                  </a:cubicBezTo>
                  <a:cubicBezTo>
                    <a:pt x="419" y="7"/>
                    <a:pt x="423" y="6"/>
                    <a:pt x="428" y="6"/>
                  </a:cubicBezTo>
                  <a:cubicBezTo>
                    <a:pt x="433" y="5"/>
                    <a:pt x="438" y="4"/>
                    <a:pt x="443" y="4"/>
                  </a:cubicBezTo>
                  <a:lnTo>
                    <a:pt x="443" y="4"/>
                  </a:lnTo>
                  <a:lnTo>
                    <a:pt x="443" y="4"/>
                  </a:lnTo>
                  <a:cubicBezTo>
                    <a:pt x="461" y="2"/>
                    <a:pt x="479" y="0"/>
                    <a:pt x="498" y="0"/>
                  </a:cubicBezTo>
                  <a:cubicBezTo>
                    <a:pt x="503" y="0"/>
                    <a:pt x="508" y="0"/>
                    <a:pt x="513" y="0"/>
                  </a:cubicBezTo>
                  <a:cubicBezTo>
                    <a:pt x="565" y="0"/>
                    <a:pt x="616" y="6"/>
                    <a:pt x="664" y="19"/>
                  </a:cubicBezTo>
                  <a:cubicBezTo>
                    <a:pt x="700" y="28"/>
                    <a:pt x="734" y="40"/>
                    <a:pt x="767" y="55"/>
                  </a:cubicBezTo>
                  <a:lnTo>
                    <a:pt x="767" y="55"/>
                  </a:lnTo>
                  <a:lnTo>
                    <a:pt x="751" y="227"/>
                  </a:lnTo>
                  <a:cubicBezTo>
                    <a:pt x="683" y="185"/>
                    <a:pt x="601" y="160"/>
                    <a:pt x="514" y="160"/>
                  </a:cubicBezTo>
                  <a:cubicBezTo>
                    <a:pt x="266" y="160"/>
                    <a:pt x="66" y="361"/>
                    <a:pt x="66" y="609"/>
                  </a:cubicBezTo>
                  <a:cubicBezTo>
                    <a:pt x="66" y="856"/>
                    <a:pt x="266" y="1057"/>
                    <a:pt x="514" y="1057"/>
                  </a:cubicBezTo>
                  <a:cubicBezTo>
                    <a:pt x="547" y="1057"/>
                    <a:pt x="578" y="1054"/>
                    <a:pt x="609" y="1047"/>
                  </a:cubicBezTo>
                  <a:cubicBezTo>
                    <a:pt x="588" y="1059"/>
                    <a:pt x="564" y="1065"/>
                    <a:pt x="539" y="1065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1" name="Freeform 96">
              <a:extLst>
                <a:ext uri="{FF2B5EF4-FFF2-40B4-BE49-F238E27FC236}">
                  <a16:creationId xmlns:a16="http://schemas.microsoft.com/office/drawing/2014/main" id="{76170065-7ACC-47C0-9461-4303BE54B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76950" y="3051175"/>
              <a:ext cx="282575" cy="255588"/>
            </a:xfrm>
            <a:custGeom>
              <a:avLst/>
              <a:gdLst>
                <a:gd name="T0" fmla="*/ 577 w 624"/>
                <a:gd name="T1" fmla="*/ 559 h 559"/>
                <a:gd name="T2" fmla="*/ 577 w 624"/>
                <a:gd name="T3" fmla="*/ 559 h 559"/>
                <a:gd name="T4" fmla="*/ 474 w 624"/>
                <a:gd name="T5" fmla="*/ 523 h 559"/>
                <a:gd name="T6" fmla="*/ 323 w 624"/>
                <a:gd name="T7" fmla="*/ 504 h 559"/>
                <a:gd name="T8" fmla="*/ 308 w 624"/>
                <a:gd name="T9" fmla="*/ 504 h 559"/>
                <a:gd name="T10" fmla="*/ 253 w 624"/>
                <a:gd name="T11" fmla="*/ 508 h 559"/>
                <a:gd name="T12" fmla="*/ 253 w 624"/>
                <a:gd name="T13" fmla="*/ 508 h 559"/>
                <a:gd name="T14" fmla="*/ 186 w 624"/>
                <a:gd name="T15" fmla="*/ 441 h 559"/>
                <a:gd name="T16" fmla="*/ 149 w 624"/>
                <a:gd name="T17" fmla="*/ 405 h 559"/>
                <a:gd name="T18" fmla="*/ 64 w 624"/>
                <a:gd name="T19" fmla="*/ 319 h 559"/>
                <a:gd name="T20" fmla="*/ 46 w 624"/>
                <a:gd name="T21" fmla="*/ 301 h 559"/>
                <a:gd name="T22" fmla="*/ 0 w 624"/>
                <a:gd name="T23" fmla="*/ 255 h 559"/>
                <a:gd name="T24" fmla="*/ 18 w 624"/>
                <a:gd name="T25" fmla="*/ 247 h 559"/>
                <a:gd name="T26" fmla="*/ 18 w 624"/>
                <a:gd name="T27" fmla="*/ 35 h 559"/>
                <a:gd name="T28" fmla="*/ 44 w 624"/>
                <a:gd name="T29" fmla="*/ 27 h 559"/>
                <a:gd name="T30" fmla="*/ 61 w 624"/>
                <a:gd name="T31" fmla="*/ 23 h 559"/>
                <a:gd name="T32" fmla="*/ 65 w 624"/>
                <a:gd name="T33" fmla="*/ 22 h 559"/>
                <a:gd name="T34" fmla="*/ 74 w 624"/>
                <a:gd name="T35" fmla="*/ 20 h 559"/>
                <a:gd name="T36" fmla="*/ 78 w 624"/>
                <a:gd name="T37" fmla="*/ 19 h 559"/>
                <a:gd name="T38" fmla="*/ 92 w 624"/>
                <a:gd name="T39" fmla="*/ 16 h 559"/>
                <a:gd name="T40" fmla="*/ 95 w 624"/>
                <a:gd name="T41" fmla="*/ 15 h 559"/>
                <a:gd name="T42" fmla="*/ 100 w 624"/>
                <a:gd name="T43" fmla="*/ 14 h 559"/>
                <a:gd name="T44" fmla="*/ 104 w 624"/>
                <a:gd name="T45" fmla="*/ 14 h 559"/>
                <a:gd name="T46" fmla="*/ 116 w 624"/>
                <a:gd name="T47" fmla="*/ 11 h 559"/>
                <a:gd name="T48" fmla="*/ 143 w 624"/>
                <a:gd name="T49" fmla="*/ 7 h 559"/>
                <a:gd name="T50" fmla="*/ 167 w 624"/>
                <a:gd name="T51" fmla="*/ 3 h 559"/>
                <a:gd name="T52" fmla="*/ 179 w 624"/>
                <a:gd name="T53" fmla="*/ 2 h 559"/>
                <a:gd name="T54" fmla="*/ 193 w 624"/>
                <a:gd name="T55" fmla="*/ 1 h 559"/>
                <a:gd name="T56" fmla="*/ 193 w 624"/>
                <a:gd name="T57" fmla="*/ 1 h 559"/>
                <a:gd name="T58" fmla="*/ 268 w 624"/>
                <a:gd name="T59" fmla="*/ 188 h 559"/>
                <a:gd name="T60" fmla="*/ 268 w 624"/>
                <a:gd name="T61" fmla="*/ 188 h 559"/>
                <a:gd name="T62" fmla="*/ 269 w 624"/>
                <a:gd name="T63" fmla="*/ 190 h 559"/>
                <a:gd name="T64" fmla="*/ 272 w 624"/>
                <a:gd name="T65" fmla="*/ 196 h 559"/>
                <a:gd name="T66" fmla="*/ 373 w 624"/>
                <a:gd name="T67" fmla="*/ 196 h 559"/>
                <a:gd name="T68" fmla="*/ 373 w 624"/>
                <a:gd name="T69" fmla="*/ 196 h 559"/>
                <a:gd name="T70" fmla="*/ 396 w 624"/>
                <a:gd name="T71" fmla="*/ 138 h 559"/>
                <a:gd name="T72" fmla="*/ 396 w 624"/>
                <a:gd name="T73" fmla="*/ 138 h 559"/>
                <a:gd name="T74" fmla="*/ 423 w 624"/>
                <a:gd name="T75" fmla="*/ 70 h 559"/>
                <a:gd name="T76" fmla="*/ 429 w 624"/>
                <a:gd name="T77" fmla="*/ 56 h 559"/>
                <a:gd name="T78" fmla="*/ 440 w 624"/>
                <a:gd name="T79" fmla="*/ 29 h 559"/>
                <a:gd name="T80" fmla="*/ 440 w 624"/>
                <a:gd name="T81" fmla="*/ 29 h 559"/>
                <a:gd name="T82" fmla="*/ 451 w 624"/>
                <a:gd name="T83" fmla="*/ 0 h 559"/>
                <a:gd name="T84" fmla="*/ 451 w 624"/>
                <a:gd name="T85" fmla="*/ 0 h 559"/>
                <a:gd name="T86" fmla="*/ 451 w 624"/>
                <a:gd name="T87" fmla="*/ 0 h 559"/>
                <a:gd name="T88" fmla="*/ 487 w 624"/>
                <a:gd name="T89" fmla="*/ 5 h 559"/>
                <a:gd name="T90" fmla="*/ 501 w 624"/>
                <a:gd name="T91" fmla="*/ 7 h 559"/>
                <a:gd name="T92" fmla="*/ 522 w 624"/>
                <a:gd name="T93" fmla="*/ 10 h 559"/>
                <a:gd name="T94" fmla="*/ 527 w 624"/>
                <a:gd name="T95" fmla="*/ 11 h 559"/>
                <a:gd name="T96" fmla="*/ 535 w 624"/>
                <a:gd name="T97" fmla="*/ 12 h 559"/>
                <a:gd name="T98" fmla="*/ 540 w 624"/>
                <a:gd name="T99" fmla="*/ 14 h 559"/>
                <a:gd name="T100" fmla="*/ 577 w 624"/>
                <a:gd name="T101" fmla="*/ 22 h 559"/>
                <a:gd name="T102" fmla="*/ 596 w 624"/>
                <a:gd name="T103" fmla="*/ 26 h 559"/>
                <a:gd name="T104" fmla="*/ 624 w 624"/>
                <a:gd name="T105" fmla="*/ 34 h 559"/>
                <a:gd name="T106" fmla="*/ 624 w 624"/>
                <a:gd name="T107" fmla="*/ 34 h 559"/>
                <a:gd name="T108" fmla="*/ 623 w 624"/>
                <a:gd name="T109" fmla="*/ 50 h 559"/>
                <a:gd name="T110" fmla="*/ 577 w 624"/>
                <a:gd name="T111" fmla="*/ 559 h 559"/>
                <a:gd name="T112" fmla="*/ 322 w 624"/>
                <a:gd name="T113" fmla="*/ 298 h 559"/>
                <a:gd name="T114" fmla="*/ 242 w 624"/>
                <a:gd name="T115" fmla="*/ 379 h 559"/>
                <a:gd name="T116" fmla="*/ 322 w 624"/>
                <a:gd name="T117" fmla="*/ 460 h 559"/>
                <a:gd name="T118" fmla="*/ 403 w 624"/>
                <a:gd name="T119" fmla="*/ 379 h 559"/>
                <a:gd name="T120" fmla="*/ 322 w 624"/>
                <a:gd name="T121" fmla="*/ 29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24" h="559">
                  <a:moveTo>
                    <a:pt x="577" y="559"/>
                  </a:moveTo>
                  <a:lnTo>
                    <a:pt x="577" y="559"/>
                  </a:lnTo>
                  <a:cubicBezTo>
                    <a:pt x="544" y="544"/>
                    <a:pt x="510" y="532"/>
                    <a:pt x="474" y="523"/>
                  </a:cubicBezTo>
                  <a:cubicBezTo>
                    <a:pt x="426" y="510"/>
                    <a:pt x="375" y="504"/>
                    <a:pt x="323" y="504"/>
                  </a:cubicBezTo>
                  <a:cubicBezTo>
                    <a:pt x="318" y="504"/>
                    <a:pt x="313" y="504"/>
                    <a:pt x="308" y="504"/>
                  </a:cubicBezTo>
                  <a:cubicBezTo>
                    <a:pt x="289" y="504"/>
                    <a:pt x="271" y="506"/>
                    <a:pt x="253" y="508"/>
                  </a:cubicBezTo>
                  <a:lnTo>
                    <a:pt x="253" y="508"/>
                  </a:lnTo>
                  <a:lnTo>
                    <a:pt x="186" y="441"/>
                  </a:lnTo>
                  <a:lnTo>
                    <a:pt x="149" y="405"/>
                  </a:lnTo>
                  <a:lnTo>
                    <a:pt x="64" y="319"/>
                  </a:lnTo>
                  <a:lnTo>
                    <a:pt x="46" y="301"/>
                  </a:lnTo>
                  <a:lnTo>
                    <a:pt x="0" y="255"/>
                  </a:lnTo>
                  <a:cubicBezTo>
                    <a:pt x="6" y="252"/>
                    <a:pt x="12" y="250"/>
                    <a:pt x="18" y="247"/>
                  </a:cubicBezTo>
                  <a:lnTo>
                    <a:pt x="18" y="35"/>
                  </a:lnTo>
                  <a:cubicBezTo>
                    <a:pt x="27" y="32"/>
                    <a:pt x="36" y="30"/>
                    <a:pt x="44" y="27"/>
                  </a:cubicBezTo>
                  <a:cubicBezTo>
                    <a:pt x="50" y="26"/>
                    <a:pt x="56" y="24"/>
                    <a:pt x="61" y="23"/>
                  </a:cubicBezTo>
                  <a:cubicBezTo>
                    <a:pt x="62" y="23"/>
                    <a:pt x="64" y="22"/>
                    <a:pt x="65" y="22"/>
                  </a:cubicBezTo>
                  <a:cubicBezTo>
                    <a:pt x="68" y="21"/>
                    <a:pt x="71" y="21"/>
                    <a:pt x="74" y="20"/>
                  </a:cubicBezTo>
                  <a:cubicBezTo>
                    <a:pt x="76" y="19"/>
                    <a:pt x="77" y="19"/>
                    <a:pt x="78" y="19"/>
                  </a:cubicBezTo>
                  <a:cubicBezTo>
                    <a:pt x="82" y="18"/>
                    <a:pt x="87" y="17"/>
                    <a:pt x="92" y="16"/>
                  </a:cubicBezTo>
                  <a:cubicBezTo>
                    <a:pt x="93" y="16"/>
                    <a:pt x="94" y="15"/>
                    <a:pt x="95" y="15"/>
                  </a:cubicBezTo>
                  <a:cubicBezTo>
                    <a:pt x="97" y="15"/>
                    <a:pt x="98" y="15"/>
                    <a:pt x="100" y="14"/>
                  </a:cubicBezTo>
                  <a:cubicBezTo>
                    <a:pt x="101" y="14"/>
                    <a:pt x="103" y="14"/>
                    <a:pt x="104" y="14"/>
                  </a:cubicBezTo>
                  <a:cubicBezTo>
                    <a:pt x="108" y="13"/>
                    <a:pt x="112" y="12"/>
                    <a:pt x="116" y="11"/>
                  </a:cubicBezTo>
                  <a:cubicBezTo>
                    <a:pt x="125" y="10"/>
                    <a:pt x="134" y="8"/>
                    <a:pt x="143" y="7"/>
                  </a:cubicBezTo>
                  <a:cubicBezTo>
                    <a:pt x="151" y="6"/>
                    <a:pt x="159" y="4"/>
                    <a:pt x="167" y="3"/>
                  </a:cubicBezTo>
                  <a:cubicBezTo>
                    <a:pt x="171" y="3"/>
                    <a:pt x="175" y="2"/>
                    <a:pt x="179" y="2"/>
                  </a:cubicBezTo>
                  <a:cubicBezTo>
                    <a:pt x="183" y="2"/>
                    <a:pt x="188" y="1"/>
                    <a:pt x="193" y="1"/>
                  </a:cubicBezTo>
                  <a:lnTo>
                    <a:pt x="193" y="1"/>
                  </a:lnTo>
                  <a:cubicBezTo>
                    <a:pt x="218" y="64"/>
                    <a:pt x="243" y="126"/>
                    <a:pt x="268" y="188"/>
                  </a:cubicBezTo>
                  <a:lnTo>
                    <a:pt x="268" y="188"/>
                  </a:lnTo>
                  <a:cubicBezTo>
                    <a:pt x="269" y="189"/>
                    <a:pt x="269" y="189"/>
                    <a:pt x="269" y="190"/>
                  </a:cubicBezTo>
                  <a:cubicBezTo>
                    <a:pt x="270" y="192"/>
                    <a:pt x="271" y="194"/>
                    <a:pt x="272" y="196"/>
                  </a:cubicBezTo>
                  <a:lnTo>
                    <a:pt x="373" y="196"/>
                  </a:lnTo>
                  <a:lnTo>
                    <a:pt x="373" y="196"/>
                  </a:lnTo>
                  <a:cubicBezTo>
                    <a:pt x="381" y="177"/>
                    <a:pt x="388" y="157"/>
                    <a:pt x="396" y="138"/>
                  </a:cubicBezTo>
                  <a:lnTo>
                    <a:pt x="396" y="138"/>
                  </a:lnTo>
                  <a:cubicBezTo>
                    <a:pt x="405" y="115"/>
                    <a:pt x="414" y="93"/>
                    <a:pt x="423" y="70"/>
                  </a:cubicBezTo>
                  <a:cubicBezTo>
                    <a:pt x="425" y="65"/>
                    <a:pt x="427" y="61"/>
                    <a:pt x="429" y="56"/>
                  </a:cubicBezTo>
                  <a:cubicBezTo>
                    <a:pt x="433" y="47"/>
                    <a:pt x="436" y="38"/>
                    <a:pt x="440" y="29"/>
                  </a:cubicBezTo>
                  <a:lnTo>
                    <a:pt x="440" y="29"/>
                  </a:lnTo>
                  <a:cubicBezTo>
                    <a:pt x="444" y="20"/>
                    <a:pt x="448" y="10"/>
                    <a:pt x="451" y="0"/>
                  </a:cubicBezTo>
                  <a:lnTo>
                    <a:pt x="451" y="0"/>
                  </a:lnTo>
                  <a:lnTo>
                    <a:pt x="451" y="0"/>
                  </a:lnTo>
                  <a:cubicBezTo>
                    <a:pt x="463" y="2"/>
                    <a:pt x="475" y="3"/>
                    <a:pt x="487" y="5"/>
                  </a:cubicBezTo>
                  <a:cubicBezTo>
                    <a:pt x="492" y="5"/>
                    <a:pt x="496" y="6"/>
                    <a:pt x="501" y="7"/>
                  </a:cubicBezTo>
                  <a:cubicBezTo>
                    <a:pt x="508" y="8"/>
                    <a:pt x="515" y="9"/>
                    <a:pt x="522" y="10"/>
                  </a:cubicBezTo>
                  <a:cubicBezTo>
                    <a:pt x="523" y="10"/>
                    <a:pt x="525" y="11"/>
                    <a:pt x="527" y="11"/>
                  </a:cubicBezTo>
                  <a:cubicBezTo>
                    <a:pt x="529" y="11"/>
                    <a:pt x="532" y="12"/>
                    <a:pt x="535" y="12"/>
                  </a:cubicBezTo>
                  <a:cubicBezTo>
                    <a:pt x="537" y="13"/>
                    <a:pt x="539" y="13"/>
                    <a:pt x="540" y="14"/>
                  </a:cubicBezTo>
                  <a:cubicBezTo>
                    <a:pt x="553" y="16"/>
                    <a:pt x="565" y="19"/>
                    <a:pt x="577" y="22"/>
                  </a:cubicBezTo>
                  <a:cubicBezTo>
                    <a:pt x="583" y="23"/>
                    <a:pt x="590" y="25"/>
                    <a:pt x="596" y="26"/>
                  </a:cubicBezTo>
                  <a:cubicBezTo>
                    <a:pt x="605" y="29"/>
                    <a:pt x="614" y="31"/>
                    <a:pt x="624" y="34"/>
                  </a:cubicBezTo>
                  <a:lnTo>
                    <a:pt x="624" y="34"/>
                  </a:lnTo>
                  <a:cubicBezTo>
                    <a:pt x="624" y="39"/>
                    <a:pt x="623" y="44"/>
                    <a:pt x="623" y="50"/>
                  </a:cubicBezTo>
                  <a:lnTo>
                    <a:pt x="577" y="559"/>
                  </a:lnTo>
                  <a:moveTo>
                    <a:pt x="322" y="298"/>
                  </a:moveTo>
                  <a:cubicBezTo>
                    <a:pt x="278" y="298"/>
                    <a:pt x="242" y="334"/>
                    <a:pt x="242" y="379"/>
                  </a:cubicBezTo>
                  <a:cubicBezTo>
                    <a:pt x="242" y="423"/>
                    <a:pt x="278" y="460"/>
                    <a:pt x="322" y="460"/>
                  </a:cubicBezTo>
                  <a:cubicBezTo>
                    <a:pt x="367" y="460"/>
                    <a:pt x="403" y="423"/>
                    <a:pt x="403" y="379"/>
                  </a:cubicBezTo>
                  <a:cubicBezTo>
                    <a:pt x="403" y="334"/>
                    <a:pt x="367" y="298"/>
                    <a:pt x="322" y="298"/>
                  </a:cubicBezTo>
                  <a:close/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2" name="Freeform 97">
              <a:extLst>
                <a:ext uri="{FF2B5EF4-FFF2-40B4-BE49-F238E27FC236}">
                  <a16:creationId xmlns:a16="http://schemas.microsoft.com/office/drawing/2014/main" id="{F1DC1ECD-9EDA-42E3-BB6C-DF277E988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33738"/>
              <a:ext cx="65088" cy="69850"/>
            </a:xfrm>
            <a:custGeom>
              <a:avLst/>
              <a:gdLst>
                <a:gd name="T0" fmla="*/ 36 w 143"/>
                <a:gd name="T1" fmla="*/ 153 h 153"/>
                <a:gd name="T2" fmla="*/ 35 w 143"/>
                <a:gd name="T3" fmla="*/ 153 h 153"/>
                <a:gd name="T4" fmla="*/ 20 w 143"/>
                <a:gd name="T5" fmla="*/ 145 h 153"/>
                <a:gd name="T6" fmla="*/ 13 w 143"/>
                <a:gd name="T7" fmla="*/ 140 h 153"/>
                <a:gd name="T8" fmla="*/ 6 w 143"/>
                <a:gd name="T9" fmla="*/ 134 h 153"/>
                <a:gd name="T10" fmla="*/ 6 w 143"/>
                <a:gd name="T11" fmla="*/ 134 h 153"/>
                <a:gd name="T12" fmla="*/ 0 w 143"/>
                <a:gd name="T13" fmla="*/ 127 h 153"/>
                <a:gd name="T14" fmla="*/ 0 w 143"/>
                <a:gd name="T15" fmla="*/ 127 h 153"/>
                <a:gd name="T16" fmla="*/ 10 w 143"/>
                <a:gd name="T17" fmla="*/ 16 h 153"/>
                <a:gd name="T18" fmla="*/ 10 w 143"/>
                <a:gd name="T19" fmla="*/ 16 h 153"/>
                <a:gd name="T20" fmla="*/ 10 w 143"/>
                <a:gd name="T21" fmla="*/ 16 h 153"/>
                <a:gd name="T22" fmla="*/ 13 w 143"/>
                <a:gd name="T23" fmla="*/ 17 h 153"/>
                <a:gd name="T24" fmla="*/ 55 w 143"/>
                <a:gd name="T25" fmla="*/ 38 h 153"/>
                <a:gd name="T26" fmla="*/ 60 w 143"/>
                <a:gd name="T27" fmla="*/ 39 h 153"/>
                <a:gd name="T28" fmla="*/ 70 w 143"/>
                <a:gd name="T29" fmla="*/ 32 h 153"/>
                <a:gd name="T30" fmla="*/ 80 w 143"/>
                <a:gd name="T31" fmla="*/ 11 h 153"/>
                <a:gd name="T32" fmla="*/ 86 w 143"/>
                <a:gd name="T33" fmla="*/ 0 h 153"/>
                <a:gd name="T34" fmla="*/ 86 w 143"/>
                <a:gd name="T35" fmla="*/ 0 h 153"/>
                <a:gd name="T36" fmla="*/ 133 w 143"/>
                <a:gd name="T37" fmla="*/ 37 h 153"/>
                <a:gd name="T38" fmla="*/ 143 w 143"/>
                <a:gd name="T39" fmla="*/ 77 h 153"/>
                <a:gd name="T40" fmla="*/ 142 w 143"/>
                <a:gd name="T41" fmla="*/ 91 h 153"/>
                <a:gd name="T42" fmla="*/ 142 w 143"/>
                <a:gd name="T43" fmla="*/ 91 h 153"/>
                <a:gd name="T44" fmla="*/ 36 w 143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3" h="153">
                  <a:moveTo>
                    <a:pt x="36" y="153"/>
                  </a:moveTo>
                  <a:cubicBezTo>
                    <a:pt x="36" y="153"/>
                    <a:pt x="36" y="153"/>
                    <a:pt x="35" y="153"/>
                  </a:cubicBezTo>
                  <a:cubicBezTo>
                    <a:pt x="30" y="151"/>
                    <a:pt x="25" y="148"/>
                    <a:pt x="20" y="145"/>
                  </a:cubicBezTo>
                  <a:cubicBezTo>
                    <a:pt x="18" y="144"/>
                    <a:pt x="15" y="142"/>
                    <a:pt x="13" y="140"/>
                  </a:cubicBezTo>
                  <a:cubicBezTo>
                    <a:pt x="11" y="138"/>
                    <a:pt x="8" y="136"/>
                    <a:pt x="6" y="134"/>
                  </a:cubicBezTo>
                  <a:lnTo>
                    <a:pt x="6" y="134"/>
                  </a:lnTo>
                  <a:cubicBezTo>
                    <a:pt x="4" y="132"/>
                    <a:pt x="2" y="130"/>
                    <a:pt x="0" y="127"/>
                  </a:cubicBezTo>
                  <a:lnTo>
                    <a:pt x="0" y="127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3" y="17"/>
                  </a:lnTo>
                  <a:cubicBezTo>
                    <a:pt x="27" y="24"/>
                    <a:pt x="41" y="31"/>
                    <a:pt x="55" y="38"/>
                  </a:cubicBezTo>
                  <a:cubicBezTo>
                    <a:pt x="57" y="38"/>
                    <a:pt x="59" y="39"/>
                    <a:pt x="60" y="39"/>
                  </a:cubicBezTo>
                  <a:cubicBezTo>
                    <a:pt x="64" y="39"/>
                    <a:pt x="67" y="36"/>
                    <a:pt x="70" y="32"/>
                  </a:cubicBezTo>
                  <a:cubicBezTo>
                    <a:pt x="73" y="25"/>
                    <a:pt x="76" y="18"/>
                    <a:pt x="80" y="11"/>
                  </a:cubicBezTo>
                  <a:cubicBezTo>
                    <a:pt x="82" y="8"/>
                    <a:pt x="84" y="4"/>
                    <a:pt x="86" y="0"/>
                  </a:cubicBezTo>
                  <a:lnTo>
                    <a:pt x="86" y="0"/>
                  </a:lnTo>
                  <a:cubicBezTo>
                    <a:pt x="105" y="5"/>
                    <a:pt x="122" y="18"/>
                    <a:pt x="133" y="37"/>
                  </a:cubicBezTo>
                  <a:cubicBezTo>
                    <a:pt x="140" y="49"/>
                    <a:pt x="143" y="63"/>
                    <a:pt x="143" y="77"/>
                  </a:cubicBezTo>
                  <a:cubicBezTo>
                    <a:pt x="143" y="81"/>
                    <a:pt x="143" y="86"/>
                    <a:pt x="142" y="91"/>
                  </a:cubicBezTo>
                  <a:lnTo>
                    <a:pt x="142" y="91"/>
                  </a:lnTo>
                  <a:cubicBezTo>
                    <a:pt x="105" y="108"/>
                    <a:pt x="69" y="129"/>
                    <a:pt x="36" y="153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3" name="Freeform 98">
              <a:extLst>
                <a:ext uri="{FF2B5EF4-FFF2-40B4-BE49-F238E27FC236}">
                  <a16:creationId xmlns:a16="http://schemas.microsoft.com/office/drawing/2014/main" id="{57125A32-47CA-4C38-BFE8-E2D4A36A3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19813" y="3232150"/>
              <a:ext cx="34925" cy="19050"/>
            </a:xfrm>
            <a:custGeom>
              <a:avLst/>
              <a:gdLst>
                <a:gd name="T0" fmla="*/ 50 w 76"/>
                <a:gd name="T1" fmla="*/ 43 h 43"/>
                <a:gd name="T2" fmla="*/ 45 w 76"/>
                <a:gd name="T3" fmla="*/ 42 h 43"/>
                <a:gd name="T4" fmla="*/ 3 w 76"/>
                <a:gd name="T5" fmla="*/ 21 h 43"/>
                <a:gd name="T6" fmla="*/ 0 w 76"/>
                <a:gd name="T7" fmla="*/ 20 h 43"/>
                <a:gd name="T8" fmla="*/ 12 w 76"/>
                <a:gd name="T9" fmla="*/ 11 h 43"/>
                <a:gd name="T10" fmla="*/ 53 w 76"/>
                <a:gd name="T11" fmla="*/ 0 h 43"/>
                <a:gd name="T12" fmla="*/ 76 w 76"/>
                <a:gd name="T13" fmla="*/ 4 h 43"/>
                <a:gd name="T14" fmla="*/ 70 w 76"/>
                <a:gd name="T15" fmla="*/ 15 h 43"/>
                <a:gd name="T16" fmla="*/ 60 w 76"/>
                <a:gd name="T17" fmla="*/ 36 h 43"/>
                <a:gd name="T18" fmla="*/ 50 w 76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43">
                  <a:moveTo>
                    <a:pt x="50" y="43"/>
                  </a:moveTo>
                  <a:cubicBezTo>
                    <a:pt x="49" y="43"/>
                    <a:pt x="47" y="42"/>
                    <a:pt x="45" y="42"/>
                  </a:cubicBezTo>
                  <a:cubicBezTo>
                    <a:pt x="31" y="35"/>
                    <a:pt x="17" y="28"/>
                    <a:pt x="3" y="21"/>
                  </a:cubicBezTo>
                  <a:lnTo>
                    <a:pt x="0" y="20"/>
                  </a:lnTo>
                  <a:cubicBezTo>
                    <a:pt x="4" y="16"/>
                    <a:pt x="8" y="14"/>
                    <a:pt x="12" y="11"/>
                  </a:cubicBezTo>
                  <a:cubicBezTo>
                    <a:pt x="25" y="4"/>
                    <a:pt x="39" y="0"/>
                    <a:pt x="53" y="0"/>
                  </a:cubicBezTo>
                  <a:cubicBezTo>
                    <a:pt x="61" y="0"/>
                    <a:pt x="68" y="1"/>
                    <a:pt x="76" y="4"/>
                  </a:cubicBezTo>
                  <a:cubicBezTo>
                    <a:pt x="74" y="8"/>
                    <a:pt x="72" y="12"/>
                    <a:pt x="70" y="15"/>
                  </a:cubicBezTo>
                  <a:cubicBezTo>
                    <a:pt x="66" y="22"/>
                    <a:pt x="63" y="29"/>
                    <a:pt x="60" y="36"/>
                  </a:cubicBezTo>
                  <a:cubicBezTo>
                    <a:pt x="57" y="40"/>
                    <a:pt x="54" y="43"/>
                    <a:pt x="50" y="43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4" name="Freeform 99">
              <a:extLst>
                <a:ext uri="{FF2B5EF4-FFF2-40B4-BE49-F238E27FC236}">
                  <a16:creationId xmlns:a16="http://schemas.microsoft.com/office/drawing/2014/main" id="{849473AE-36D3-4472-B87C-AA32046AF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8700" y="3275013"/>
              <a:ext cx="49213" cy="30163"/>
            </a:xfrm>
            <a:custGeom>
              <a:avLst/>
              <a:gdLst>
                <a:gd name="T0" fmla="*/ 27 w 106"/>
                <a:gd name="T1" fmla="*/ 67 h 67"/>
                <a:gd name="T2" fmla="*/ 19 w 106"/>
                <a:gd name="T3" fmla="*/ 66 h 67"/>
                <a:gd name="T4" fmla="*/ 17 w 106"/>
                <a:gd name="T5" fmla="*/ 66 h 67"/>
                <a:gd name="T6" fmla="*/ 10 w 106"/>
                <a:gd name="T7" fmla="*/ 65 h 67"/>
                <a:gd name="T8" fmla="*/ 0 w 106"/>
                <a:gd name="T9" fmla="*/ 62 h 67"/>
                <a:gd name="T10" fmla="*/ 106 w 106"/>
                <a:gd name="T11" fmla="*/ 0 h 67"/>
                <a:gd name="T12" fmla="*/ 106 w 106"/>
                <a:gd name="T13" fmla="*/ 0 h 67"/>
                <a:gd name="T14" fmla="*/ 67 w 106"/>
                <a:gd name="T15" fmla="*/ 56 h 67"/>
                <a:gd name="T16" fmla="*/ 27 w 106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67">
                  <a:moveTo>
                    <a:pt x="27" y="67"/>
                  </a:moveTo>
                  <a:cubicBezTo>
                    <a:pt x="24" y="67"/>
                    <a:pt x="21" y="66"/>
                    <a:pt x="19" y="66"/>
                  </a:cubicBezTo>
                  <a:lnTo>
                    <a:pt x="17" y="66"/>
                  </a:lnTo>
                  <a:cubicBezTo>
                    <a:pt x="14" y="66"/>
                    <a:pt x="12" y="65"/>
                    <a:pt x="10" y="65"/>
                  </a:cubicBezTo>
                  <a:cubicBezTo>
                    <a:pt x="6" y="64"/>
                    <a:pt x="3" y="63"/>
                    <a:pt x="0" y="62"/>
                  </a:cubicBezTo>
                  <a:cubicBezTo>
                    <a:pt x="33" y="38"/>
                    <a:pt x="69" y="17"/>
                    <a:pt x="106" y="0"/>
                  </a:cubicBezTo>
                  <a:lnTo>
                    <a:pt x="106" y="0"/>
                  </a:lnTo>
                  <a:cubicBezTo>
                    <a:pt x="102" y="23"/>
                    <a:pt x="89" y="43"/>
                    <a:pt x="67" y="56"/>
                  </a:cubicBezTo>
                  <a:cubicBezTo>
                    <a:pt x="54" y="63"/>
                    <a:pt x="41" y="67"/>
                    <a:pt x="27" y="67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5" name="Freeform 100">
              <a:extLst>
                <a:ext uri="{FF2B5EF4-FFF2-40B4-BE49-F238E27FC236}">
                  <a16:creationId xmlns:a16="http://schemas.microsoft.com/office/drawing/2014/main" id="{F0F09EC8-E071-4B0D-98B8-0B7B64E28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68663"/>
              <a:ext cx="65088" cy="36513"/>
            </a:xfrm>
            <a:custGeom>
              <a:avLst/>
              <a:gdLst>
                <a:gd name="T0" fmla="*/ 63 w 143"/>
                <a:gd name="T1" fmla="*/ 81 h 81"/>
                <a:gd name="T2" fmla="*/ 55 w 143"/>
                <a:gd name="T3" fmla="*/ 80 h 81"/>
                <a:gd name="T4" fmla="*/ 53 w 143"/>
                <a:gd name="T5" fmla="*/ 80 h 81"/>
                <a:gd name="T6" fmla="*/ 46 w 143"/>
                <a:gd name="T7" fmla="*/ 79 h 81"/>
                <a:gd name="T8" fmla="*/ 35 w 143"/>
                <a:gd name="T9" fmla="*/ 76 h 81"/>
                <a:gd name="T10" fmla="*/ 20 w 143"/>
                <a:gd name="T11" fmla="*/ 68 h 81"/>
                <a:gd name="T12" fmla="*/ 13 w 143"/>
                <a:gd name="T13" fmla="*/ 63 h 81"/>
                <a:gd name="T14" fmla="*/ 6 w 143"/>
                <a:gd name="T15" fmla="*/ 57 h 81"/>
                <a:gd name="T16" fmla="*/ 6 w 143"/>
                <a:gd name="T17" fmla="*/ 57 h 81"/>
                <a:gd name="T18" fmla="*/ 0 w 143"/>
                <a:gd name="T19" fmla="*/ 50 h 81"/>
                <a:gd name="T20" fmla="*/ 0 w 143"/>
                <a:gd name="T21" fmla="*/ 50 h 81"/>
                <a:gd name="T22" fmla="*/ 6 w 143"/>
                <a:gd name="T23" fmla="*/ 57 h 81"/>
                <a:gd name="T24" fmla="*/ 6 w 143"/>
                <a:gd name="T25" fmla="*/ 57 h 81"/>
                <a:gd name="T26" fmla="*/ 13 w 143"/>
                <a:gd name="T27" fmla="*/ 63 h 81"/>
                <a:gd name="T28" fmla="*/ 20 w 143"/>
                <a:gd name="T29" fmla="*/ 68 h 81"/>
                <a:gd name="T30" fmla="*/ 35 w 143"/>
                <a:gd name="T31" fmla="*/ 76 h 81"/>
                <a:gd name="T32" fmla="*/ 36 w 143"/>
                <a:gd name="T33" fmla="*/ 76 h 81"/>
                <a:gd name="T34" fmla="*/ 46 w 143"/>
                <a:gd name="T35" fmla="*/ 79 h 81"/>
                <a:gd name="T36" fmla="*/ 53 w 143"/>
                <a:gd name="T37" fmla="*/ 80 h 81"/>
                <a:gd name="T38" fmla="*/ 55 w 143"/>
                <a:gd name="T39" fmla="*/ 80 h 81"/>
                <a:gd name="T40" fmla="*/ 63 w 143"/>
                <a:gd name="T41" fmla="*/ 81 h 81"/>
                <a:gd name="T42" fmla="*/ 103 w 143"/>
                <a:gd name="T43" fmla="*/ 70 h 81"/>
                <a:gd name="T44" fmla="*/ 142 w 143"/>
                <a:gd name="T45" fmla="*/ 14 h 81"/>
                <a:gd name="T46" fmla="*/ 142 w 143"/>
                <a:gd name="T47" fmla="*/ 14 h 81"/>
                <a:gd name="T48" fmla="*/ 142 w 143"/>
                <a:gd name="T49" fmla="*/ 14 h 81"/>
                <a:gd name="T50" fmla="*/ 143 w 143"/>
                <a:gd name="T51" fmla="*/ 0 h 81"/>
                <a:gd name="T52" fmla="*/ 142 w 143"/>
                <a:gd name="T53" fmla="*/ 14 h 81"/>
                <a:gd name="T54" fmla="*/ 142 w 143"/>
                <a:gd name="T55" fmla="*/ 14 h 81"/>
                <a:gd name="T56" fmla="*/ 103 w 143"/>
                <a:gd name="T57" fmla="*/ 70 h 81"/>
                <a:gd name="T58" fmla="*/ 63 w 143"/>
                <a:gd name="T5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3" h="81">
                  <a:moveTo>
                    <a:pt x="63" y="81"/>
                  </a:moveTo>
                  <a:cubicBezTo>
                    <a:pt x="60" y="81"/>
                    <a:pt x="57" y="80"/>
                    <a:pt x="55" y="80"/>
                  </a:cubicBezTo>
                  <a:lnTo>
                    <a:pt x="53" y="80"/>
                  </a:lnTo>
                  <a:cubicBezTo>
                    <a:pt x="50" y="80"/>
                    <a:pt x="48" y="79"/>
                    <a:pt x="46" y="79"/>
                  </a:cubicBezTo>
                  <a:cubicBezTo>
                    <a:pt x="42" y="78"/>
                    <a:pt x="39" y="77"/>
                    <a:pt x="35" y="76"/>
                  </a:cubicBezTo>
                  <a:cubicBezTo>
                    <a:pt x="30" y="74"/>
                    <a:pt x="25" y="71"/>
                    <a:pt x="20" y="68"/>
                  </a:cubicBezTo>
                  <a:cubicBezTo>
                    <a:pt x="18" y="67"/>
                    <a:pt x="15" y="65"/>
                    <a:pt x="13" y="63"/>
                  </a:cubicBezTo>
                  <a:cubicBezTo>
                    <a:pt x="11" y="61"/>
                    <a:pt x="8" y="59"/>
                    <a:pt x="6" y="57"/>
                  </a:cubicBezTo>
                  <a:lnTo>
                    <a:pt x="6" y="57"/>
                  </a:lnTo>
                  <a:cubicBezTo>
                    <a:pt x="4" y="55"/>
                    <a:pt x="2" y="53"/>
                    <a:pt x="0" y="50"/>
                  </a:cubicBezTo>
                  <a:lnTo>
                    <a:pt x="0" y="50"/>
                  </a:lnTo>
                  <a:cubicBezTo>
                    <a:pt x="2" y="53"/>
                    <a:pt x="4" y="55"/>
                    <a:pt x="6" y="57"/>
                  </a:cubicBezTo>
                  <a:lnTo>
                    <a:pt x="6" y="57"/>
                  </a:lnTo>
                  <a:cubicBezTo>
                    <a:pt x="8" y="59"/>
                    <a:pt x="11" y="61"/>
                    <a:pt x="13" y="63"/>
                  </a:cubicBezTo>
                  <a:cubicBezTo>
                    <a:pt x="15" y="65"/>
                    <a:pt x="18" y="67"/>
                    <a:pt x="20" y="68"/>
                  </a:cubicBezTo>
                  <a:cubicBezTo>
                    <a:pt x="25" y="71"/>
                    <a:pt x="30" y="74"/>
                    <a:pt x="35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9" y="77"/>
                    <a:pt x="42" y="78"/>
                    <a:pt x="46" y="79"/>
                  </a:cubicBezTo>
                  <a:cubicBezTo>
                    <a:pt x="48" y="79"/>
                    <a:pt x="50" y="80"/>
                    <a:pt x="53" y="80"/>
                  </a:cubicBezTo>
                  <a:lnTo>
                    <a:pt x="55" y="80"/>
                  </a:lnTo>
                  <a:cubicBezTo>
                    <a:pt x="57" y="80"/>
                    <a:pt x="60" y="81"/>
                    <a:pt x="63" y="81"/>
                  </a:cubicBezTo>
                  <a:cubicBezTo>
                    <a:pt x="77" y="81"/>
                    <a:pt x="90" y="77"/>
                    <a:pt x="103" y="70"/>
                  </a:cubicBezTo>
                  <a:cubicBezTo>
                    <a:pt x="125" y="57"/>
                    <a:pt x="138" y="37"/>
                    <a:pt x="142" y="14"/>
                  </a:cubicBezTo>
                  <a:lnTo>
                    <a:pt x="142" y="14"/>
                  </a:lnTo>
                  <a:lnTo>
                    <a:pt x="142" y="14"/>
                  </a:lnTo>
                  <a:cubicBezTo>
                    <a:pt x="143" y="9"/>
                    <a:pt x="143" y="4"/>
                    <a:pt x="143" y="0"/>
                  </a:cubicBezTo>
                  <a:cubicBezTo>
                    <a:pt x="143" y="4"/>
                    <a:pt x="143" y="9"/>
                    <a:pt x="142" y="14"/>
                  </a:cubicBezTo>
                  <a:lnTo>
                    <a:pt x="142" y="14"/>
                  </a:lnTo>
                  <a:cubicBezTo>
                    <a:pt x="138" y="37"/>
                    <a:pt x="125" y="57"/>
                    <a:pt x="103" y="70"/>
                  </a:cubicBezTo>
                  <a:cubicBezTo>
                    <a:pt x="90" y="77"/>
                    <a:pt x="77" y="81"/>
                    <a:pt x="63" y="81"/>
                  </a:cubicBezTo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6" name="Freeform 101">
              <a:extLst>
                <a:ext uri="{FF2B5EF4-FFF2-40B4-BE49-F238E27FC236}">
                  <a16:creationId xmlns:a16="http://schemas.microsoft.com/office/drawing/2014/main" id="{673E9FF8-83E2-46F5-BAD0-B94ED166F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9650" y="3167063"/>
              <a:ext cx="12700" cy="6350"/>
            </a:xfrm>
            <a:custGeom>
              <a:avLst/>
              <a:gdLst>
                <a:gd name="T0" fmla="*/ 0 w 31"/>
                <a:gd name="T1" fmla="*/ 13 h 13"/>
                <a:gd name="T2" fmla="*/ 0 w 31"/>
                <a:gd name="T3" fmla="*/ 13 h 13"/>
                <a:gd name="T4" fmla="*/ 0 w 31"/>
                <a:gd name="T5" fmla="*/ 13 h 13"/>
                <a:gd name="T6" fmla="*/ 31 w 31"/>
                <a:gd name="T7" fmla="*/ 0 h 13"/>
                <a:gd name="T8" fmla="*/ 0 w 31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3">
                  <a:moveTo>
                    <a:pt x="0" y="13"/>
                  </a:moveTo>
                  <a:lnTo>
                    <a:pt x="0" y="13"/>
                  </a:lnTo>
                  <a:cubicBezTo>
                    <a:pt x="0" y="13"/>
                    <a:pt x="0" y="13"/>
                    <a:pt x="0" y="13"/>
                  </a:cubicBezTo>
                  <a:cubicBezTo>
                    <a:pt x="10" y="8"/>
                    <a:pt x="21" y="4"/>
                    <a:pt x="31" y="0"/>
                  </a:cubicBezTo>
                  <a:cubicBezTo>
                    <a:pt x="21" y="4"/>
                    <a:pt x="10" y="8"/>
                    <a:pt x="0" y="13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7" name="Freeform 102">
              <a:extLst>
                <a:ext uri="{FF2B5EF4-FFF2-40B4-BE49-F238E27FC236}">
                  <a16:creationId xmlns:a16="http://schemas.microsoft.com/office/drawing/2014/main" id="{511F083C-8378-46EA-954F-7667EFB76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2350" y="3173413"/>
              <a:ext cx="12700" cy="4763"/>
            </a:xfrm>
            <a:custGeom>
              <a:avLst/>
              <a:gdLst>
                <a:gd name="T0" fmla="*/ 0 w 28"/>
                <a:gd name="T1" fmla="*/ 11 h 11"/>
                <a:gd name="T2" fmla="*/ 28 w 28"/>
                <a:gd name="T3" fmla="*/ 0 h 11"/>
                <a:gd name="T4" fmla="*/ 28 w 28"/>
                <a:gd name="T5" fmla="*/ 0 h 11"/>
                <a:gd name="T6" fmla="*/ 28 w 28"/>
                <a:gd name="T7" fmla="*/ 0 h 11"/>
                <a:gd name="T8" fmla="*/ 28 w 28"/>
                <a:gd name="T9" fmla="*/ 0 h 11"/>
                <a:gd name="T10" fmla="*/ 0 w 2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1">
                  <a:moveTo>
                    <a:pt x="0" y="11"/>
                  </a:moveTo>
                  <a:cubicBezTo>
                    <a:pt x="10" y="7"/>
                    <a:pt x="19" y="4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8" y="0"/>
                  </a:lnTo>
                  <a:lnTo>
                    <a:pt x="28" y="0"/>
                  </a:lnTo>
                  <a:cubicBezTo>
                    <a:pt x="19" y="4"/>
                    <a:pt x="10" y="7"/>
                    <a:pt x="0" y="11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8" name="Freeform 103">
              <a:extLst>
                <a:ext uri="{FF2B5EF4-FFF2-40B4-BE49-F238E27FC236}">
                  <a16:creationId xmlns:a16="http://schemas.microsoft.com/office/drawing/2014/main" id="{50849C8E-C5F8-4C20-9B63-50297A2CA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0925" y="3167063"/>
              <a:ext cx="168275" cy="201613"/>
            </a:xfrm>
            <a:custGeom>
              <a:avLst/>
              <a:gdLst>
                <a:gd name="T0" fmla="*/ 0 w 375"/>
                <a:gd name="T1" fmla="*/ 441 h 441"/>
                <a:gd name="T2" fmla="*/ 16 w 375"/>
                <a:gd name="T3" fmla="*/ 272 h 441"/>
                <a:gd name="T4" fmla="*/ 16 w 375"/>
                <a:gd name="T5" fmla="*/ 272 h 441"/>
                <a:gd name="T6" fmla="*/ 22 w 375"/>
                <a:gd name="T7" fmla="*/ 279 h 441"/>
                <a:gd name="T8" fmla="*/ 22 w 375"/>
                <a:gd name="T9" fmla="*/ 279 h 441"/>
                <a:gd name="T10" fmla="*/ 29 w 375"/>
                <a:gd name="T11" fmla="*/ 285 h 441"/>
                <a:gd name="T12" fmla="*/ 36 w 375"/>
                <a:gd name="T13" fmla="*/ 290 h 441"/>
                <a:gd name="T14" fmla="*/ 51 w 375"/>
                <a:gd name="T15" fmla="*/ 298 h 441"/>
                <a:gd name="T16" fmla="*/ 62 w 375"/>
                <a:gd name="T17" fmla="*/ 301 h 441"/>
                <a:gd name="T18" fmla="*/ 69 w 375"/>
                <a:gd name="T19" fmla="*/ 302 h 441"/>
                <a:gd name="T20" fmla="*/ 71 w 375"/>
                <a:gd name="T21" fmla="*/ 302 h 441"/>
                <a:gd name="T22" fmla="*/ 79 w 375"/>
                <a:gd name="T23" fmla="*/ 303 h 441"/>
                <a:gd name="T24" fmla="*/ 119 w 375"/>
                <a:gd name="T25" fmla="*/ 292 h 441"/>
                <a:gd name="T26" fmla="*/ 158 w 375"/>
                <a:gd name="T27" fmla="*/ 236 h 441"/>
                <a:gd name="T28" fmla="*/ 158 w 375"/>
                <a:gd name="T29" fmla="*/ 236 h 441"/>
                <a:gd name="T30" fmla="*/ 159 w 375"/>
                <a:gd name="T31" fmla="*/ 222 h 441"/>
                <a:gd name="T32" fmla="*/ 149 w 375"/>
                <a:gd name="T33" fmla="*/ 182 h 441"/>
                <a:gd name="T34" fmla="*/ 102 w 375"/>
                <a:gd name="T35" fmla="*/ 145 h 441"/>
                <a:gd name="T36" fmla="*/ 102 w 375"/>
                <a:gd name="T37" fmla="*/ 145 h 441"/>
                <a:gd name="T38" fmla="*/ 79 w 375"/>
                <a:gd name="T39" fmla="*/ 141 h 441"/>
                <a:gd name="T40" fmla="*/ 38 w 375"/>
                <a:gd name="T41" fmla="*/ 152 h 441"/>
                <a:gd name="T42" fmla="*/ 26 w 375"/>
                <a:gd name="T43" fmla="*/ 161 h 441"/>
                <a:gd name="T44" fmla="*/ 26 w 375"/>
                <a:gd name="T45" fmla="*/ 161 h 441"/>
                <a:gd name="T46" fmla="*/ 26 w 375"/>
                <a:gd name="T47" fmla="*/ 161 h 441"/>
                <a:gd name="T48" fmla="*/ 38 w 375"/>
                <a:gd name="T49" fmla="*/ 24 h 441"/>
                <a:gd name="T50" fmla="*/ 46 w 375"/>
                <a:gd name="T51" fmla="*/ 32 h 441"/>
                <a:gd name="T52" fmla="*/ 63 w 375"/>
                <a:gd name="T53" fmla="*/ 24 h 441"/>
                <a:gd name="T54" fmla="*/ 91 w 375"/>
                <a:gd name="T55" fmla="*/ 13 h 441"/>
                <a:gd name="T56" fmla="*/ 122 w 375"/>
                <a:gd name="T57" fmla="*/ 0 h 441"/>
                <a:gd name="T58" fmla="*/ 122 w 375"/>
                <a:gd name="T59" fmla="*/ 0 h 441"/>
                <a:gd name="T60" fmla="*/ 122 w 375"/>
                <a:gd name="T61" fmla="*/ 0 h 441"/>
                <a:gd name="T62" fmla="*/ 168 w 375"/>
                <a:gd name="T63" fmla="*/ 46 h 441"/>
                <a:gd name="T64" fmla="*/ 186 w 375"/>
                <a:gd name="T65" fmla="*/ 64 h 441"/>
                <a:gd name="T66" fmla="*/ 271 w 375"/>
                <a:gd name="T67" fmla="*/ 150 h 441"/>
                <a:gd name="T68" fmla="*/ 308 w 375"/>
                <a:gd name="T69" fmla="*/ 186 h 441"/>
                <a:gd name="T70" fmla="*/ 375 w 375"/>
                <a:gd name="T71" fmla="*/ 253 h 441"/>
                <a:gd name="T72" fmla="*/ 360 w 375"/>
                <a:gd name="T73" fmla="*/ 255 h 441"/>
                <a:gd name="T74" fmla="*/ 346 w 375"/>
                <a:gd name="T75" fmla="*/ 257 h 441"/>
                <a:gd name="T76" fmla="*/ 332 w 375"/>
                <a:gd name="T77" fmla="*/ 259 h 441"/>
                <a:gd name="T78" fmla="*/ 318 w 375"/>
                <a:gd name="T79" fmla="*/ 262 h 441"/>
                <a:gd name="T80" fmla="*/ 302 w 375"/>
                <a:gd name="T81" fmla="*/ 265 h 441"/>
                <a:gd name="T82" fmla="*/ 277 w 375"/>
                <a:gd name="T83" fmla="*/ 272 h 441"/>
                <a:gd name="T84" fmla="*/ 263 w 375"/>
                <a:gd name="T85" fmla="*/ 276 h 441"/>
                <a:gd name="T86" fmla="*/ 237 w 375"/>
                <a:gd name="T87" fmla="*/ 285 h 441"/>
                <a:gd name="T88" fmla="*/ 198 w 375"/>
                <a:gd name="T89" fmla="*/ 300 h 441"/>
                <a:gd name="T90" fmla="*/ 189 w 375"/>
                <a:gd name="T91" fmla="*/ 304 h 441"/>
                <a:gd name="T92" fmla="*/ 173 w 375"/>
                <a:gd name="T93" fmla="*/ 312 h 441"/>
                <a:gd name="T94" fmla="*/ 163 w 375"/>
                <a:gd name="T95" fmla="*/ 317 h 441"/>
                <a:gd name="T96" fmla="*/ 161 w 375"/>
                <a:gd name="T97" fmla="*/ 318 h 441"/>
                <a:gd name="T98" fmla="*/ 124 w 375"/>
                <a:gd name="T99" fmla="*/ 339 h 441"/>
                <a:gd name="T100" fmla="*/ 113 w 375"/>
                <a:gd name="T101" fmla="*/ 346 h 441"/>
                <a:gd name="T102" fmla="*/ 102 w 375"/>
                <a:gd name="T103" fmla="*/ 354 h 441"/>
                <a:gd name="T104" fmla="*/ 91 w 375"/>
                <a:gd name="T105" fmla="*/ 362 h 441"/>
                <a:gd name="T106" fmla="*/ 80 w 375"/>
                <a:gd name="T107" fmla="*/ 370 h 441"/>
                <a:gd name="T108" fmla="*/ 69 w 375"/>
                <a:gd name="T109" fmla="*/ 378 h 441"/>
                <a:gd name="T110" fmla="*/ 58 w 375"/>
                <a:gd name="T111" fmla="*/ 386 h 441"/>
                <a:gd name="T112" fmla="*/ 18 w 375"/>
                <a:gd name="T113" fmla="*/ 423 h 441"/>
                <a:gd name="T114" fmla="*/ 8 w 375"/>
                <a:gd name="T115" fmla="*/ 432 h 441"/>
                <a:gd name="T116" fmla="*/ 7 w 375"/>
                <a:gd name="T117" fmla="*/ 433 h 441"/>
                <a:gd name="T118" fmla="*/ 0 w 375"/>
                <a:gd name="T119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5" h="441">
                  <a:moveTo>
                    <a:pt x="0" y="441"/>
                  </a:moveTo>
                  <a:lnTo>
                    <a:pt x="16" y="272"/>
                  </a:lnTo>
                  <a:lnTo>
                    <a:pt x="16" y="272"/>
                  </a:lnTo>
                  <a:cubicBezTo>
                    <a:pt x="18" y="275"/>
                    <a:pt x="20" y="277"/>
                    <a:pt x="22" y="279"/>
                  </a:cubicBezTo>
                  <a:lnTo>
                    <a:pt x="22" y="279"/>
                  </a:lnTo>
                  <a:cubicBezTo>
                    <a:pt x="24" y="281"/>
                    <a:pt x="27" y="283"/>
                    <a:pt x="29" y="285"/>
                  </a:cubicBezTo>
                  <a:cubicBezTo>
                    <a:pt x="31" y="287"/>
                    <a:pt x="34" y="289"/>
                    <a:pt x="36" y="290"/>
                  </a:cubicBezTo>
                  <a:cubicBezTo>
                    <a:pt x="41" y="293"/>
                    <a:pt x="46" y="296"/>
                    <a:pt x="51" y="298"/>
                  </a:cubicBezTo>
                  <a:cubicBezTo>
                    <a:pt x="55" y="299"/>
                    <a:pt x="58" y="300"/>
                    <a:pt x="62" y="301"/>
                  </a:cubicBezTo>
                  <a:cubicBezTo>
                    <a:pt x="64" y="301"/>
                    <a:pt x="66" y="302"/>
                    <a:pt x="69" y="302"/>
                  </a:cubicBezTo>
                  <a:lnTo>
                    <a:pt x="71" y="302"/>
                  </a:lnTo>
                  <a:cubicBezTo>
                    <a:pt x="73" y="302"/>
                    <a:pt x="76" y="303"/>
                    <a:pt x="79" y="303"/>
                  </a:cubicBezTo>
                  <a:cubicBezTo>
                    <a:pt x="93" y="303"/>
                    <a:pt x="106" y="299"/>
                    <a:pt x="119" y="292"/>
                  </a:cubicBezTo>
                  <a:cubicBezTo>
                    <a:pt x="141" y="279"/>
                    <a:pt x="154" y="259"/>
                    <a:pt x="158" y="236"/>
                  </a:cubicBezTo>
                  <a:lnTo>
                    <a:pt x="158" y="236"/>
                  </a:lnTo>
                  <a:cubicBezTo>
                    <a:pt x="159" y="231"/>
                    <a:pt x="159" y="226"/>
                    <a:pt x="159" y="222"/>
                  </a:cubicBezTo>
                  <a:cubicBezTo>
                    <a:pt x="159" y="208"/>
                    <a:pt x="156" y="194"/>
                    <a:pt x="149" y="182"/>
                  </a:cubicBezTo>
                  <a:cubicBezTo>
                    <a:pt x="138" y="163"/>
                    <a:pt x="121" y="150"/>
                    <a:pt x="102" y="145"/>
                  </a:cubicBezTo>
                  <a:lnTo>
                    <a:pt x="102" y="145"/>
                  </a:lnTo>
                  <a:cubicBezTo>
                    <a:pt x="94" y="142"/>
                    <a:pt x="87" y="141"/>
                    <a:pt x="79" y="141"/>
                  </a:cubicBezTo>
                  <a:cubicBezTo>
                    <a:pt x="65" y="141"/>
                    <a:pt x="51" y="145"/>
                    <a:pt x="38" y="152"/>
                  </a:cubicBezTo>
                  <a:cubicBezTo>
                    <a:pt x="34" y="155"/>
                    <a:pt x="30" y="157"/>
                    <a:pt x="26" y="161"/>
                  </a:cubicBezTo>
                  <a:lnTo>
                    <a:pt x="26" y="161"/>
                  </a:lnTo>
                  <a:lnTo>
                    <a:pt x="26" y="161"/>
                  </a:lnTo>
                  <a:lnTo>
                    <a:pt x="38" y="24"/>
                  </a:lnTo>
                  <a:cubicBezTo>
                    <a:pt x="41" y="26"/>
                    <a:pt x="43" y="29"/>
                    <a:pt x="46" y="32"/>
                  </a:cubicBezTo>
                  <a:cubicBezTo>
                    <a:pt x="52" y="29"/>
                    <a:pt x="58" y="27"/>
                    <a:pt x="63" y="24"/>
                  </a:cubicBezTo>
                  <a:cubicBezTo>
                    <a:pt x="73" y="20"/>
                    <a:pt x="82" y="17"/>
                    <a:pt x="91" y="13"/>
                  </a:cubicBezTo>
                  <a:cubicBezTo>
                    <a:pt x="101" y="8"/>
                    <a:pt x="112" y="4"/>
                    <a:pt x="122" y="0"/>
                  </a:cubicBezTo>
                  <a:lnTo>
                    <a:pt x="122" y="0"/>
                  </a:lnTo>
                  <a:lnTo>
                    <a:pt x="122" y="0"/>
                  </a:lnTo>
                  <a:lnTo>
                    <a:pt x="168" y="46"/>
                  </a:lnTo>
                  <a:lnTo>
                    <a:pt x="186" y="64"/>
                  </a:lnTo>
                  <a:lnTo>
                    <a:pt x="271" y="150"/>
                  </a:lnTo>
                  <a:lnTo>
                    <a:pt x="308" y="186"/>
                  </a:lnTo>
                  <a:lnTo>
                    <a:pt x="375" y="253"/>
                  </a:lnTo>
                  <a:cubicBezTo>
                    <a:pt x="370" y="253"/>
                    <a:pt x="365" y="254"/>
                    <a:pt x="360" y="255"/>
                  </a:cubicBezTo>
                  <a:cubicBezTo>
                    <a:pt x="355" y="255"/>
                    <a:pt x="351" y="256"/>
                    <a:pt x="346" y="257"/>
                  </a:cubicBezTo>
                  <a:cubicBezTo>
                    <a:pt x="341" y="257"/>
                    <a:pt x="337" y="258"/>
                    <a:pt x="332" y="259"/>
                  </a:cubicBezTo>
                  <a:cubicBezTo>
                    <a:pt x="327" y="260"/>
                    <a:pt x="323" y="261"/>
                    <a:pt x="318" y="262"/>
                  </a:cubicBezTo>
                  <a:cubicBezTo>
                    <a:pt x="313" y="263"/>
                    <a:pt x="307" y="264"/>
                    <a:pt x="302" y="265"/>
                  </a:cubicBezTo>
                  <a:cubicBezTo>
                    <a:pt x="294" y="267"/>
                    <a:pt x="285" y="270"/>
                    <a:pt x="277" y="272"/>
                  </a:cubicBezTo>
                  <a:cubicBezTo>
                    <a:pt x="272" y="273"/>
                    <a:pt x="268" y="275"/>
                    <a:pt x="263" y="276"/>
                  </a:cubicBezTo>
                  <a:cubicBezTo>
                    <a:pt x="254" y="279"/>
                    <a:pt x="246" y="282"/>
                    <a:pt x="237" y="285"/>
                  </a:cubicBezTo>
                  <a:cubicBezTo>
                    <a:pt x="224" y="290"/>
                    <a:pt x="211" y="295"/>
                    <a:pt x="198" y="300"/>
                  </a:cubicBezTo>
                  <a:cubicBezTo>
                    <a:pt x="195" y="302"/>
                    <a:pt x="192" y="303"/>
                    <a:pt x="189" y="304"/>
                  </a:cubicBezTo>
                  <a:cubicBezTo>
                    <a:pt x="184" y="307"/>
                    <a:pt x="178" y="310"/>
                    <a:pt x="173" y="312"/>
                  </a:cubicBezTo>
                  <a:cubicBezTo>
                    <a:pt x="170" y="314"/>
                    <a:pt x="166" y="315"/>
                    <a:pt x="163" y="317"/>
                  </a:cubicBezTo>
                  <a:lnTo>
                    <a:pt x="161" y="318"/>
                  </a:lnTo>
                  <a:cubicBezTo>
                    <a:pt x="148" y="325"/>
                    <a:pt x="136" y="332"/>
                    <a:pt x="124" y="339"/>
                  </a:cubicBezTo>
                  <a:cubicBezTo>
                    <a:pt x="121" y="342"/>
                    <a:pt x="117" y="344"/>
                    <a:pt x="113" y="346"/>
                  </a:cubicBezTo>
                  <a:cubicBezTo>
                    <a:pt x="110" y="349"/>
                    <a:pt x="106" y="351"/>
                    <a:pt x="102" y="354"/>
                  </a:cubicBezTo>
                  <a:cubicBezTo>
                    <a:pt x="98" y="356"/>
                    <a:pt x="95" y="359"/>
                    <a:pt x="91" y="362"/>
                  </a:cubicBezTo>
                  <a:cubicBezTo>
                    <a:pt x="87" y="364"/>
                    <a:pt x="83" y="367"/>
                    <a:pt x="80" y="370"/>
                  </a:cubicBezTo>
                  <a:cubicBezTo>
                    <a:pt x="76" y="372"/>
                    <a:pt x="73" y="375"/>
                    <a:pt x="69" y="378"/>
                  </a:cubicBezTo>
                  <a:cubicBezTo>
                    <a:pt x="65" y="381"/>
                    <a:pt x="62" y="383"/>
                    <a:pt x="58" y="386"/>
                  </a:cubicBezTo>
                  <a:cubicBezTo>
                    <a:pt x="44" y="398"/>
                    <a:pt x="31" y="410"/>
                    <a:pt x="18" y="423"/>
                  </a:cubicBezTo>
                  <a:cubicBezTo>
                    <a:pt x="15" y="426"/>
                    <a:pt x="11" y="429"/>
                    <a:pt x="8" y="432"/>
                  </a:cubicBezTo>
                  <a:lnTo>
                    <a:pt x="7" y="433"/>
                  </a:lnTo>
                  <a:cubicBezTo>
                    <a:pt x="5" y="436"/>
                    <a:pt x="3" y="438"/>
                    <a:pt x="0" y="441"/>
                  </a:cubicBezTo>
                </a:path>
              </a:pathLst>
            </a:custGeom>
            <a:solidFill>
              <a:srgbClr val="969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9" name="Freeform 104">
              <a:extLst>
                <a:ext uri="{FF2B5EF4-FFF2-40B4-BE49-F238E27FC236}">
                  <a16:creationId xmlns:a16="http://schemas.microsoft.com/office/drawing/2014/main" id="{3DC0DBAC-F5C6-46C9-ABF1-13353BA23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2513" y="3354388"/>
              <a:ext cx="309563" cy="409575"/>
            </a:xfrm>
            <a:custGeom>
              <a:avLst/>
              <a:gdLst>
                <a:gd name="T0" fmla="*/ 448 w 685"/>
                <a:gd name="T1" fmla="*/ 897 h 897"/>
                <a:gd name="T2" fmla="*/ 0 w 685"/>
                <a:gd name="T3" fmla="*/ 449 h 897"/>
                <a:gd name="T4" fmla="*/ 448 w 685"/>
                <a:gd name="T5" fmla="*/ 0 h 897"/>
                <a:gd name="T6" fmla="*/ 685 w 685"/>
                <a:gd name="T7" fmla="*/ 67 h 897"/>
                <a:gd name="T8" fmla="*/ 622 w 685"/>
                <a:gd name="T9" fmla="*/ 769 h 897"/>
                <a:gd name="T10" fmla="*/ 543 w 685"/>
                <a:gd name="T11" fmla="*/ 887 h 897"/>
                <a:gd name="T12" fmla="*/ 448 w 685"/>
                <a:gd name="T13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5" h="897">
                  <a:moveTo>
                    <a:pt x="448" y="897"/>
                  </a:moveTo>
                  <a:cubicBezTo>
                    <a:pt x="200" y="897"/>
                    <a:pt x="0" y="696"/>
                    <a:pt x="0" y="449"/>
                  </a:cubicBezTo>
                  <a:cubicBezTo>
                    <a:pt x="0" y="201"/>
                    <a:pt x="200" y="0"/>
                    <a:pt x="448" y="0"/>
                  </a:cubicBezTo>
                  <a:cubicBezTo>
                    <a:pt x="535" y="0"/>
                    <a:pt x="617" y="25"/>
                    <a:pt x="685" y="67"/>
                  </a:cubicBezTo>
                  <a:lnTo>
                    <a:pt x="622" y="769"/>
                  </a:lnTo>
                  <a:cubicBezTo>
                    <a:pt x="617" y="821"/>
                    <a:pt x="586" y="864"/>
                    <a:pt x="543" y="887"/>
                  </a:cubicBezTo>
                  <a:cubicBezTo>
                    <a:pt x="512" y="894"/>
                    <a:pt x="481" y="897"/>
                    <a:pt x="448" y="897"/>
                  </a:cubicBezTo>
                </a:path>
              </a:pathLst>
            </a:custGeom>
            <a:solidFill>
              <a:srgbClr val="2A2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0" name="Oval 105">
              <a:extLst>
                <a:ext uri="{FF2B5EF4-FFF2-40B4-BE49-F238E27FC236}">
                  <a16:creationId xmlns:a16="http://schemas.microsoft.com/office/drawing/2014/main" id="{2625484C-14EA-4615-9236-F389CFF72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1" name="Line 106">
              <a:extLst>
                <a:ext uri="{FF2B5EF4-FFF2-40B4-BE49-F238E27FC236}">
                  <a16:creationId xmlns:a16="http://schemas.microsoft.com/office/drawing/2014/main" id="{388EFDCD-7D45-468B-B276-2D687F4EE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011738" y="1643062"/>
              <a:ext cx="0" cy="53975"/>
            </a:xfrm>
            <a:prstGeom prst="line">
              <a:avLst/>
            </a:prstGeom>
            <a:noFill/>
            <a:ln w="44450" cap="rnd">
              <a:solidFill>
                <a:srgbClr val="625E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2" name="Oval 107">
              <a:extLst>
                <a:ext uri="{FF2B5EF4-FFF2-40B4-BE49-F238E27FC236}">
                  <a16:creationId xmlns:a16="http://schemas.microsoft.com/office/drawing/2014/main" id="{5B31F653-3978-4720-97C2-8BFD7B8BB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730750" y="2657475"/>
              <a:ext cx="139700" cy="142875"/>
            </a:xfrm>
            <a:prstGeom prst="ellipse">
              <a:avLst/>
            </a:pr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3" name="Freeform 108">
              <a:extLst>
                <a:ext uri="{FF2B5EF4-FFF2-40B4-BE49-F238E27FC236}">
                  <a16:creationId xmlns:a16="http://schemas.microsoft.com/office/drawing/2014/main" id="{0096F7DC-3B3A-433C-AE6E-0EBE6871A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41863" y="2646362"/>
              <a:ext cx="161925" cy="165100"/>
            </a:xfrm>
            <a:custGeom>
              <a:avLst/>
              <a:gdLst>
                <a:gd name="T0" fmla="*/ 180 w 360"/>
                <a:gd name="T1" fmla="*/ 0 h 360"/>
                <a:gd name="T2" fmla="*/ 0 w 360"/>
                <a:gd name="T3" fmla="*/ 180 h 360"/>
                <a:gd name="T4" fmla="*/ 180 w 360"/>
                <a:gd name="T5" fmla="*/ 360 h 360"/>
                <a:gd name="T6" fmla="*/ 360 w 360"/>
                <a:gd name="T7" fmla="*/ 180 h 360"/>
                <a:gd name="T8" fmla="*/ 180 w 360"/>
                <a:gd name="T9" fmla="*/ 0 h 360"/>
                <a:gd name="T10" fmla="*/ 180 w 360"/>
                <a:gd name="T11" fmla="*/ 50 h 360"/>
                <a:gd name="T12" fmla="*/ 310 w 360"/>
                <a:gd name="T13" fmla="*/ 180 h 360"/>
                <a:gd name="T14" fmla="*/ 180 w 360"/>
                <a:gd name="T15" fmla="*/ 310 h 360"/>
                <a:gd name="T16" fmla="*/ 50 w 360"/>
                <a:gd name="T17" fmla="*/ 180 h 360"/>
                <a:gd name="T18" fmla="*/ 180 w 360"/>
                <a:gd name="T19" fmla="*/ 5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180" y="0"/>
                  </a:moveTo>
                  <a:cubicBezTo>
                    <a:pt x="80" y="0"/>
                    <a:pt x="0" y="80"/>
                    <a:pt x="0" y="180"/>
                  </a:cubicBezTo>
                  <a:cubicBezTo>
                    <a:pt x="0" y="279"/>
                    <a:pt x="80" y="360"/>
                    <a:pt x="180" y="360"/>
                  </a:cubicBezTo>
                  <a:cubicBezTo>
                    <a:pt x="279" y="360"/>
                    <a:pt x="360" y="279"/>
                    <a:pt x="360" y="180"/>
                  </a:cubicBezTo>
                  <a:cubicBezTo>
                    <a:pt x="360" y="80"/>
                    <a:pt x="279" y="0"/>
                    <a:pt x="180" y="0"/>
                  </a:cubicBezTo>
                  <a:close/>
                  <a:moveTo>
                    <a:pt x="180" y="50"/>
                  </a:moveTo>
                  <a:cubicBezTo>
                    <a:pt x="251" y="50"/>
                    <a:pt x="310" y="108"/>
                    <a:pt x="310" y="180"/>
                  </a:cubicBezTo>
                  <a:cubicBezTo>
                    <a:pt x="310" y="251"/>
                    <a:pt x="251" y="310"/>
                    <a:pt x="180" y="310"/>
                  </a:cubicBezTo>
                  <a:cubicBezTo>
                    <a:pt x="108" y="310"/>
                    <a:pt x="50" y="251"/>
                    <a:pt x="50" y="180"/>
                  </a:cubicBezTo>
                  <a:cubicBezTo>
                    <a:pt x="50" y="108"/>
                    <a:pt x="108" y="50"/>
                    <a:pt x="180" y="50"/>
                  </a:cubicBezTo>
                  <a:close/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4" name="Freeform 109">
              <a:extLst>
                <a:ext uri="{FF2B5EF4-FFF2-40B4-BE49-F238E27FC236}">
                  <a16:creationId xmlns:a16="http://schemas.microsoft.com/office/drawing/2014/main" id="{267E5472-6138-4CEA-A489-CF02EAF8F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8525" y="2159000"/>
              <a:ext cx="327025" cy="331788"/>
            </a:xfrm>
            <a:custGeom>
              <a:avLst/>
              <a:gdLst>
                <a:gd name="T0" fmla="*/ 726 w 726"/>
                <a:gd name="T1" fmla="*/ 363 h 726"/>
                <a:gd name="T2" fmla="*/ 386 w 726"/>
                <a:gd name="T3" fmla="*/ 725 h 726"/>
                <a:gd name="T4" fmla="*/ 363 w 726"/>
                <a:gd name="T5" fmla="*/ 726 h 726"/>
                <a:gd name="T6" fmla="*/ 126 w 726"/>
                <a:gd name="T7" fmla="*/ 637 h 726"/>
                <a:gd name="T8" fmla="*/ 0 w 726"/>
                <a:gd name="T9" fmla="*/ 363 h 726"/>
                <a:gd name="T10" fmla="*/ 363 w 726"/>
                <a:gd name="T11" fmla="*/ 0 h 726"/>
                <a:gd name="T12" fmla="*/ 726 w 726"/>
                <a:gd name="T13" fmla="*/ 363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6" h="726">
                  <a:moveTo>
                    <a:pt x="726" y="363"/>
                  </a:moveTo>
                  <a:cubicBezTo>
                    <a:pt x="726" y="556"/>
                    <a:pt x="576" y="714"/>
                    <a:pt x="386" y="725"/>
                  </a:cubicBezTo>
                  <a:cubicBezTo>
                    <a:pt x="378" y="726"/>
                    <a:pt x="371" y="726"/>
                    <a:pt x="363" y="726"/>
                  </a:cubicBezTo>
                  <a:cubicBezTo>
                    <a:pt x="272" y="726"/>
                    <a:pt x="189" y="693"/>
                    <a:pt x="126" y="637"/>
                  </a:cubicBezTo>
                  <a:cubicBezTo>
                    <a:pt x="49" y="571"/>
                    <a:pt x="0" y="473"/>
                    <a:pt x="0" y="363"/>
                  </a:cubicBezTo>
                  <a:cubicBezTo>
                    <a:pt x="0" y="163"/>
                    <a:pt x="163" y="0"/>
                    <a:pt x="363" y="0"/>
                  </a:cubicBezTo>
                  <a:cubicBezTo>
                    <a:pt x="564" y="0"/>
                    <a:pt x="726" y="163"/>
                    <a:pt x="726" y="363"/>
                  </a:cubicBezTo>
                  <a:close/>
                </a:path>
              </a:pathLst>
            </a:cu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5" name="Freeform 110">
              <a:extLst>
                <a:ext uri="{FF2B5EF4-FFF2-40B4-BE49-F238E27FC236}">
                  <a16:creationId xmlns:a16="http://schemas.microsoft.com/office/drawing/2014/main" id="{696E3FF6-384A-4B29-9258-EFD2CF645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1225" y="2147887"/>
              <a:ext cx="350838" cy="354013"/>
            </a:xfrm>
            <a:custGeom>
              <a:avLst/>
              <a:gdLst>
                <a:gd name="T0" fmla="*/ 751 w 776"/>
                <a:gd name="T1" fmla="*/ 388 h 776"/>
                <a:gd name="T2" fmla="*/ 726 w 776"/>
                <a:gd name="T3" fmla="*/ 388 h 776"/>
                <a:gd name="T4" fmla="*/ 409 w 776"/>
                <a:gd name="T5" fmla="*/ 725 h 776"/>
                <a:gd name="T6" fmla="*/ 409 w 776"/>
                <a:gd name="T7" fmla="*/ 725 h 776"/>
                <a:gd name="T8" fmla="*/ 408 w 776"/>
                <a:gd name="T9" fmla="*/ 725 h 776"/>
                <a:gd name="T10" fmla="*/ 388 w 776"/>
                <a:gd name="T11" fmla="*/ 726 h 776"/>
                <a:gd name="T12" fmla="*/ 167 w 776"/>
                <a:gd name="T13" fmla="*/ 643 h 776"/>
                <a:gd name="T14" fmla="*/ 167 w 776"/>
                <a:gd name="T15" fmla="*/ 643 h 776"/>
                <a:gd name="T16" fmla="*/ 50 w 776"/>
                <a:gd name="T17" fmla="*/ 388 h 776"/>
                <a:gd name="T18" fmla="*/ 149 w 776"/>
                <a:gd name="T19" fmla="*/ 149 h 776"/>
                <a:gd name="T20" fmla="*/ 388 w 776"/>
                <a:gd name="T21" fmla="*/ 50 h 776"/>
                <a:gd name="T22" fmla="*/ 627 w 776"/>
                <a:gd name="T23" fmla="*/ 149 h 776"/>
                <a:gd name="T24" fmla="*/ 726 w 776"/>
                <a:gd name="T25" fmla="*/ 388 h 776"/>
                <a:gd name="T26" fmla="*/ 751 w 776"/>
                <a:gd name="T27" fmla="*/ 388 h 776"/>
                <a:gd name="T28" fmla="*/ 776 w 776"/>
                <a:gd name="T29" fmla="*/ 388 h 776"/>
                <a:gd name="T30" fmla="*/ 388 w 776"/>
                <a:gd name="T31" fmla="*/ 0 h 776"/>
                <a:gd name="T32" fmla="*/ 0 w 776"/>
                <a:gd name="T33" fmla="*/ 388 h 776"/>
                <a:gd name="T34" fmla="*/ 134 w 776"/>
                <a:gd name="T35" fmla="*/ 681 h 776"/>
                <a:gd name="T36" fmla="*/ 134 w 776"/>
                <a:gd name="T37" fmla="*/ 681 h 776"/>
                <a:gd name="T38" fmla="*/ 388 w 776"/>
                <a:gd name="T39" fmla="*/ 776 h 776"/>
                <a:gd name="T40" fmla="*/ 413 w 776"/>
                <a:gd name="T41" fmla="*/ 775 h 776"/>
                <a:gd name="T42" fmla="*/ 411 w 776"/>
                <a:gd name="T43" fmla="*/ 750 h 776"/>
                <a:gd name="T44" fmla="*/ 412 w 776"/>
                <a:gd name="T45" fmla="*/ 775 h 776"/>
                <a:gd name="T46" fmla="*/ 776 w 776"/>
                <a:gd name="T47" fmla="*/ 388 h 776"/>
                <a:gd name="T48" fmla="*/ 751 w 776"/>
                <a:gd name="T49" fmla="*/ 388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6" h="776">
                  <a:moveTo>
                    <a:pt x="751" y="388"/>
                  </a:moveTo>
                  <a:lnTo>
                    <a:pt x="726" y="388"/>
                  </a:lnTo>
                  <a:cubicBezTo>
                    <a:pt x="726" y="568"/>
                    <a:pt x="586" y="715"/>
                    <a:pt x="409" y="725"/>
                  </a:cubicBezTo>
                  <a:lnTo>
                    <a:pt x="409" y="725"/>
                  </a:lnTo>
                  <a:lnTo>
                    <a:pt x="408" y="725"/>
                  </a:lnTo>
                  <a:cubicBezTo>
                    <a:pt x="402" y="726"/>
                    <a:pt x="395" y="726"/>
                    <a:pt x="388" y="726"/>
                  </a:cubicBezTo>
                  <a:cubicBezTo>
                    <a:pt x="304" y="726"/>
                    <a:pt x="227" y="695"/>
                    <a:pt x="167" y="643"/>
                  </a:cubicBezTo>
                  <a:lnTo>
                    <a:pt x="167" y="643"/>
                  </a:lnTo>
                  <a:cubicBezTo>
                    <a:pt x="96" y="582"/>
                    <a:pt x="50" y="490"/>
                    <a:pt x="50" y="388"/>
                  </a:cubicBezTo>
                  <a:cubicBezTo>
                    <a:pt x="50" y="295"/>
                    <a:pt x="88" y="211"/>
                    <a:pt x="149" y="149"/>
                  </a:cubicBezTo>
                  <a:cubicBezTo>
                    <a:pt x="211" y="88"/>
                    <a:pt x="295" y="50"/>
                    <a:pt x="388" y="50"/>
                  </a:cubicBezTo>
                  <a:cubicBezTo>
                    <a:pt x="482" y="50"/>
                    <a:pt x="566" y="88"/>
                    <a:pt x="627" y="149"/>
                  </a:cubicBezTo>
                  <a:cubicBezTo>
                    <a:pt x="688" y="211"/>
                    <a:pt x="726" y="295"/>
                    <a:pt x="726" y="388"/>
                  </a:cubicBezTo>
                  <a:lnTo>
                    <a:pt x="751" y="388"/>
                  </a:lnTo>
                  <a:lnTo>
                    <a:pt x="776" y="388"/>
                  </a:lnTo>
                  <a:cubicBezTo>
                    <a:pt x="776" y="174"/>
                    <a:pt x="602" y="0"/>
                    <a:pt x="388" y="0"/>
                  </a:cubicBezTo>
                  <a:cubicBezTo>
                    <a:pt x="174" y="0"/>
                    <a:pt x="0" y="174"/>
                    <a:pt x="0" y="388"/>
                  </a:cubicBezTo>
                  <a:cubicBezTo>
                    <a:pt x="0" y="505"/>
                    <a:pt x="52" y="610"/>
                    <a:pt x="134" y="681"/>
                  </a:cubicBezTo>
                  <a:lnTo>
                    <a:pt x="134" y="681"/>
                  </a:lnTo>
                  <a:cubicBezTo>
                    <a:pt x="202" y="740"/>
                    <a:pt x="291" y="776"/>
                    <a:pt x="388" y="776"/>
                  </a:cubicBezTo>
                  <a:cubicBezTo>
                    <a:pt x="396" y="776"/>
                    <a:pt x="404" y="776"/>
                    <a:pt x="413" y="775"/>
                  </a:cubicBezTo>
                  <a:lnTo>
                    <a:pt x="411" y="750"/>
                  </a:lnTo>
                  <a:lnTo>
                    <a:pt x="412" y="775"/>
                  </a:lnTo>
                  <a:cubicBezTo>
                    <a:pt x="615" y="763"/>
                    <a:pt x="776" y="594"/>
                    <a:pt x="776" y="388"/>
                  </a:cubicBezTo>
                  <a:lnTo>
                    <a:pt x="751" y="388"/>
                  </a:lnTo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6" name="Freeform 111">
              <a:extLst>
                <a:ext uri="{FF2B5EF4-FFF2-40B4-BE49-F238E27FC236}">
                  <a16:creationId xmlns:a16="http://schemas.microsoft.com/office/drawing/2014/main" id="{797C1259-F302-41EC-9944-E44289DD1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1838" y="2560637"/>
              <a:ext cx="1588" cy="0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0 h 3"/>
                <a:gd name="T4" fmla="*/ 2 w 2"/>
                <a:gd name="T5" fmla="*/ 0 h 3"/>
                <a:gd name="T6" fmla="*/ 2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3"/>
                    <a:pt x="0" y="2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1513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7" name="Freeform 112">
              <a:extLst>
                <a:ext uri="{FF2B5EF4-FFF2-40B4-BE49-F238E27FC236}">
                  <a16:creationId xmlns:a16="http://schemas.microsoft.com/office/drawing/2014/main" id="{329FA84A-5ABC-4851-A03E-056296EEC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10250" y="2547937"/>
              <a:ext cx="7938" cy="12700"/>
            </a:xfrm>
            <a:custGeom>
              <a:avLst/>
              <a:gdLst>
                <a:gd name="T0" fmla="*/ 1 w 20"/>
                <a:gd name="T1" fmla="*/ 25 h 25"/>
                <a:gd name="T2" fmla="*/ 0 w 20"/>
                <a:gd name="T3" fmla="*/ 25 h 25"/>
                <a:gd name="T4" fmla="*/ 1 w 20"/>
                <a:gd name="T5" fmla="*/ 23 h 25"/>
                <a:gd name="T6" fmla="*/ 1 w 20"/>
                <a:gd name="T7" fmla="*/ 25 h 25"/>
                <a:gd name="T8" fmla="*/ 1 w 20"/>
                <a:gd name="T9" fmla="*/ 23 h 25"/>
                <a:gd name="T10" fmla="*/ 3 w 20"/>
                <a:gd name="T11" fmla="*/ 0 h 25"/>
                <a:gd name="T12" fmla="*/ 15 w 20"/>
                <a:gd name="T13" fmla="*/ 0 h 25"/>
                <a:gd name="T14" fmla="*/ 1 w 20"/>
                <a:gd name="T15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5">
                  <a:moveTo>
                    <a:pt x="1" y="25"/>
                  </a:moveTo>
                  <a:cubicBezTo>
                    <a:pt x="1" y="25"/>
                    <a:pt x="1" y="25"/>
                    <a:pt x="0" y="25"/>
                  </a:cubicBezTo>
                  <a:cubicBezTo>
                    <a:pt x="1" y="24"/>
                    <a:pt x="1" y="24"/>
                    <a:pt x="1" y="23"/>
                  </a:cubicBezTo>
                  <a:lnTo>
                    <a:pt x="1" y="25"/>
                  </a:lnTo>
                  <a:close/>
                  <a:moveTo>
                    <a:pt x="1" y="23"/>
                  </a:moveTo>
                  <a:lnTo>
                    <a:pt x="3" y="0"/>
                  </a:lnTo>
                  <a:cubicBezTo>
                    <a:pt x="7" y="0"/>
                    <a:pt x="11" y="0"/>
                    <a:pt x="15" y="0"/>
                  </a:cubicBezTo>
                  <a:cubicBezTo>
                    <a:pt x="20" y="0"/>
                    <a:pt x="6" y="15"/>
                    <a:pt x="1" y="23"/>
                  </a:cubicBez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8" name="Freeform 113">
              <a:extLst>
                <a:ext uri="{FF2B5EF4-FFF2-40B4-BE49-F238E27FC236}">
                  <a16:creationId xmlns:a16="http://schemas.microsoft.com/office/drawing/2014/main" id="{FEAD2ADF-DAE7-4889-8BDA-0E6C5928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520950"/>
              <a:ext cx="55563" cy="20638"/>
            </a:xfrm>
            <a:custGeom>
              <a:avLst/>
              <a:gdLst>
                <a:gd name="T0" fmla="*/ 122 w 122"/>
                <a:gd name="T1" fmla="*/ 47 h 47"/>
                <a:gd name="T2" fmla="*/ 0 w 122"/>
                <a:gd name="T3" fmla="*/ 2 h 47"/>
                <a:gd name="T4" fmla="*/ 0 w 122"/>
                <a:gd name="T5" fmla="*/ 0 h 47"/>
                <a:gd name="T6" fmla="*/ 54 w 122"/>
                <a:gd name="T7" fmla="*/ 26 h 47"/>
                <a:gd name="T8" fmla="*/ 116 w 122"/>
                <a:gd name="T9" fmla="*/ 45 h 47"/>
                <a:gd name="T10" fmla="*/ 122 w 122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47">
                  <a:moveTo>
                    <a:pt x="122" y="47"/>
                  </a:moveTo>
                  <a:cubicBezTo>
                    <a:pt x="72" y="37"/>
                    <a:pt x="27" y="22"/>
                    <a:pt x="0" y="2"/>
                  </a:cubicBezTo>
                  <a:lnTo>
                    <a:pt x="0" y="0"/>
                  </a:lnTo>
                  <a:cubicBezTo>
                    <a:pt x="17" y="10"/>
                    <a:pt x="36" y="19"/>
                    <a:pt x="54" y="26"/>
                  </a:cubicBezTo>
                  <a:cubicBezTo>
                    <a:pt x="68" y="31"/>
                    <a:pt x="88" y="37"/>
                    <a:pt x="116" y="45"/>
                  </a:cubicBezTo>
                  <a:cubicBezTo>
                    <a:pt x="118" y="46"/>
                    <a:pt x="120" y="46"/>
                    <a:pt x="122" y="47"/>
                  </a:cubicBezTo>
                  <a:close/>
                </a:path>
              </a:pathLst>
            </a:custGeom>
            <a:solidFill>
              <a:srgbClr val="2A2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9" name="Freeform 114">
              <a:extLst>
                <a:ext uri="{FF2B5EF4-FFF2-40B4-BE49-F238E27FC236}">
                  <a16:creationId xmlns:a16="http://schemas.microsoft.com/office/drawing/2014/main" id="{85D08826-83E7-4B78-A148-E4B924D4A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463800"/>
              <a:ext cx="122238" cy="84138"/>
            </a:xfrm>
            <a:custGeom>
              <a:avLst/>
              <a:gdLst>
                <a:gd name="T0" fmla="*/ 262 w 271"/>
                <a:gd name="T1" fmla="*/ 184 h 184"/>
                <a:gd name="T2" fmla="*/ 122 w 271"/>
                <a:gd name="T3" fmla="*/ 169 h 184"/>
                <a:gd name="T4" fmla="*/ 116 w 271"/>
                <a:gd name="T5" fmla="*/ 167 h 184"/>
                <a:gd name="T6" fmla="*/ 54 w 271"/>
                <a:gd name="T7" fmla="*/ 148 h 184"/>
                <a:gd name="T8" fmla="*/ 0 w 271"/>
                <a:gd name="T9" fmla="*/ 122 h 184"/>
                <a:gd name="T10" fmla="*/ 11 w 271"/>
                <a:gd name="T11" fmla="*/ 0 h 184"/>
                <a:gd name="T12" fmla="*/ 249 w 271"/>
                <a:gd name="T13" fmla="*/ 82 h 184"/>
                <a:gd name="T14" fmla="*/ 271 w 271"/>
                <a:gd name="T15" fmla="*/ 81 h 184"/>
                <a:gd name="T16" fmla="*/ 262 w 271"/>
                <a:gd name="T1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84">
                  <a:moveTo>
                    <a:pt x="262" y="184"/>
                  </a:moveTo>
                  <a:cubicBezTo>
                    <a:pt x="219" y="183"/>
                    <a:pt x="168" y="178"/>
                    <a:pt x="122" y="169"/>
                  </a:cubicBezTo>
                  <a:cubicBezTo>
                    <a:pt x="120" y="168"/>
                    <a:pt x="118" y="168"/>
                    <a:pt x="116" y="167"/>
                  </a:cubicBezTo>
                  <a:cubicBezTo>
                    <a:pt x="88" y="159"/>
                    <a:pt x="68" y="153"/>
                    <a:pt x="54" y="148"/>
                  </a:cubicBezTo>
                  <a:cubicBezTo>
                    <a:pt x="36" y="141"/>
                    <a:pt x="17" y="132"/>
                    <a:pt x="0" y="122"/>
                  </a:cubicBezTo>
                  <a:lnTo>
                    <a:pt x="11" y="0"/>
                  </a:lnTo>
                  <a:cubicBezTo>
                    <a:pt x="76" y="51"/>
                    <a:pt x="159" y="82"/>
                    <a:pt x="249" y="82"/>
                  </a:cubicBezTo>
                  <a:cubicBezTo>
                    <a:pt x="256" y="82"/>
                    <a:pt x="264" y="82"/>
                    <a:pt x="271" y="81"/>
                  </a:cubicBezTo>
                  <a:lnTo>
                    <a:pt x="262" y="184"/>
                  </a:ln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0" name="Freeform 115">
              <a:extLst>
                <a:ext uri="{FF2B5EF4-FFF2-40B4-BE49-F238E27FC236}">
                  <a16:creationId xmlns:a16="http://schemas.microsoft.com/office/drawing/2014/main" id="{277D7FC1-2840-4D30-AA2D-051929E0C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9788" y="2271712"/>
              <a:ext cx="131763" cy="207963"/>
            </a:xfrm>
            <a:custGeom>
              <a:avLst/>
              <a:gdLst>
                <a:gd name="T0" fmla="*/ 233 w 292"/>
                <a:gd name="T1" fmla="*/ 455 h 455"/>
                <a:gd name="T2" fmla="*/ 12 w 292"/>
                <a:gd name="T3" fmla="*/ 372 h 455"/>
                <a:gd name="T4" fmla="*/ 12 w 292"/>
                <a:gd name="T5" fmla="*/ 372 h 455"/>
                <a:gd name="T6" fmla="*/ 0 w 292"/>
                <a:gd name="T7" fmla="*/ 361 h 455"/>
                <a:gd name="T8" fmla="*/ 20 w 292"/>
                <a:gd name="T9" fmla="*/ 121 h 455"/>
                <a:gd name="T10" fmla="*/ 153 w 292"/>
                <a:gd name="T11" fmla="*/ 0 h 455"/>
                <a:gd name="T12" fmla="*/ 165 w 292"/>
                <a:gd name="T13" fmla="*/ 0 h 455"/>
                <a:gd name="T14" fmla="*/ 286 w 292"/>
                <a:gd name="T15" fmla="*/ 145 h 455"/>
                <a:gd name="T16" fmla="*/ 259 w 292"/>
                <a:gd name="T17" fmla="*/ 454 h 455"/>
                <a:gd name="T18" fmla="*/ 254 w 292"/>
                <a:gd name="T19" fmla="*/ 454 h 455"/>
                <a:gd name="T20" fmla="*/ 254 w 292"/>
                <a:gd name="T21" fmla="*/ 454 h 455"/>
                <a:gd name="T22" fmla="*/ 253 w 292"/>
                <a:gd name="T23" fmla="*/ 454 h 455"/>
                <a:gd name="T24" fmla="*/ 233 w 292"/>
                <a:gd name="T25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2" h="455">
                  <a:moveTo>
                    <a:pt x="233" y="455"/>
                  </a:moveTo>
                  <a:cubicBezTo>
                    <a:pt x="149" y="455"/>
                    <a:pt x="72" y="424"/>
                    <a:pt x="12" y="372"/>
                  </a:cubicBezTo>
                  <a:lnTo>
                    <a:pt x="12" y="372"/>
                  </a:lnTo>
                  <a:cubicBezTo>
                    <a:pt x="8" y="369"/>
                    <a:pt x="4" y="365"/>
                    <a:pt x="0" y="361"/>
                  </a:cubicBezTo>
                  <a:lnTo>
                    <a:pt x="20" y="121"/>
                  </a:lnTo>
                  <a:cubicBezTo>
                    <a:pt x="26" y="52"/>
                    <a:pt x="85" y="0"/>
                    <a:pt x="153" y="0"/>
                  </a:cubicBezTo>
                  <a:cubicBezTo>
                    <a:pt x="157" y="0"/>
                    <a:pt x="161" y="0"/>
                    <a:pt x="165" y="0"/>
                  </a:cubicBezTo>
                  <a:cubicBezTo>
                    <a:pt x="238" y="7"/>
                    <a:pt x="292" y="72"/>
                    <a:pt x="286" y="145"/>
                  </a:cubicBezTo>
                  <a:lnTo>
                    <a:pt x="259" y="454"/>
                  </a:lnTo>
                  <a:cubicBezTo>
                    <a:pt x="258" y="454"/>
                    <a:pt x="256" y="454"/>
                    <a:pt x="254" y="454"/>
                  </a:cubicBezTo>
                  <a:lnTo>
                    <a:pt x="254" y="454"/>
                  </a:lnTo>
                  <a:lnTo>
                    <a:pt x="253" y="454"/>
                  </a:lnTo>
                  <a:cubicBezTo>
                    <a:pt x="247" y="455"/>
                    <a:pt x="240" y="455"/>
                    <a:pt x="233" y="455"/>
                  </a:cubicBezTo>
                  <a:close/>
                </a:path>
              </a:pathLst>
            </a:custGeom>
            <a:solidFill>
              <a:srgbClr val="343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1" name="Freeform 116">
              <a:extLst>
                <a:ext uri="{FF2B5EF4-FFF2-40B4-BE49-F238E27FC236}">
                  <a16:creationId xmlns:a16="http://schemas.microsoft.com/office/drawing/2014/main" id="{A80FF170-BD1E-4A7A-8724-3807C50E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2963" y="2436812"/>
              <a:ext cx="119063" cy="65088"/>
            </a:xfrm>
            <a:custGeom>
              <a:avLst/>
              <a:gdLst>
                <a:gd name="T0" fmla="*/ 238 w 264"/>
                <a:gd name="T1" fmla="*/ 144 h 144"/>
                <a:gd name="T2" fmla="*/ 0 w 264"/>
                <a:gd name="T3" fmla="*/ 62 h 144"/>
                <a:gd name="T4" fmla="*/ 5 w 264"/>
                <a:gd name="T5" fmla="*/ 0 h 144"/>
                <a:gd name="T6" fmla="*/ 17 w 264"/>
                <a:gd name="T7" fmla="*/ 11 h 144"/>
                <a:gd name="T8" fmla="*/ 17 w 264"/>
                <a:gd name="T9" fmla="*/ 11 h 144"/>
                <a:gd name="T10" fmla="*/ 238 w 264"/>
                <a:gd name="T11" fmla="*/ 94 h 144"/>
                <a:gd name="T12" fmla="*/ 258 w 264"/>
                <a:gd name="T13" fmla="*/ 93 h 144"/>
                <a:gd name="T14" fmla="*/ 259 w 264"/>
                <a:gd name="T15" fmla="*/ 93 h 144"/>
                <a:gd name="T16" fmla="*/ 259 w 264"/>
                <a:gd name="T17" fmla="*/ 93 h 144"/>
                <a:gd name="T18" fmla="*/ 264 w 264"/>
                <a:gd name="T19" fmla="*/ 93 h 144"/>
                <a:gd name="T20" fmla="*/ 260 w 264"/>
                <a:gd name="T21" fmla="*/ 143 h 144"/>
                <a:gd name="T22" fmla="*/ 238 w 264"/>
                <a:gd name="T2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4" h="144">
                  <a:moveTo>
                    <a:pt x="238" y="144"/>
                  </a:moveTo>
                  <a:cubicBezTo>
                    <a:pt x="148" y="144"/>
                    <a:pt x="65" y="113"/>
                    <a:pt x="0" y="62"/>
                  </a:cubicBezTo>
                  <a:lnTo>
                    <a:pt x="5" y="0"/>
                  </a:lnTo>
                  <a:cubicBezTo>
                    <a:pt x="9" y="4"/>
                    <a:pt x="13" y="8"/>
                    <a:pt x="17" y="11"/>
                  </a:cubicBezTo>
                  <a:lnTo>
                    <a:pt x="17" y="11"/>
                  </a:lnTo>
                  <a:cubicBezTo>
                    <a:pt x="77" y="63"/>
                    <a:pt x="154" y="94"/>
                    <a:pt x="238" y="94"/>
                  </a:cubicBezTo>
                  <a:cubicBezTo>
                    <a:pt x="245" y="94"/>
                    <a:pt x="252" y="94"/>
                    <a:pt x="258" y="93"/>
                  </a:cubicBezTo>
                  <a:lnTo>
                    <a:pt x="259" y="93"/>
                  </a:lnTo>
                  <a:lnTo>
                    <a:pt x="259" y="93"/>
                  </a:lnTo>
                  <a:cubicBezTo>
                    <a:pt x="261" y="93"/>
                    <a:pt x="263" y="93"/>
                    <a:pt x="264" y="93"/>
                  </a:cubicBezTo>
                  <a:lnTo>
                    <a:pt x="260" y="143"/>
                  </a:lnTo>
                  <a:cubicBezTo>
                    <a:pt x="253" y="144"/>
                    <a:pt x="245" y="144"/>
                    <a:pt x="238" y="144"/>
                  </a:cubicBezTo>
                  <a:close/>
                </a:path>
              </a:pathLst>
            </a:custGeom>
            <a:solidFill>
              <a:srgbClr val="464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2" name="Freeform 117">
              <a:extLst>
                <a:ext uri="{FF2B5EF4-FFF2-40B4-BE49-F238E27FC236}">
                  <a16:creationId xmlns:a16="http://schemas.microsoft.com/office/drawing/2014/main" id="{F04BFCB0-F24E-49E4-A8B2-9F3F0111F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50" y="2238375"/>
              <a:ext cx="187325" cy="800100"/>
            </a:xfrm>
            <a:custGeom>
              <a:avLst/>
              <a:gdLst>
                <a:gd name="T0" fmla="*/ 127 w 412"/>
                <a:gd name="T1" fmla="*/ 1748 h 1754"/>
                <a:gd name="T2" fmla="*/ 127 w 412"/>
                <a:gd name="T3" fmla="*/ 1748 h 1754"/>
                <a:gd name="T4" fmla="*/ 272 w 412"/>
                <a:gd name="T5" fmla="*/ 1627 h 1754"/>
                <a:gd name="T6" fmla="*/ 405 w 412"/>
                <a:gd name="T7" fmla="*/ 151 h 1754"/>
                <a:gd name="T8" fmla="*/ 284 w 412"/>
                <a:gd name="T9" fmla="*/ 7 h 1754"/>
                <a:gd name="T10" fmla="*/ 284 w 412"/>
                <a:gd name="T11" fmla="*/ 7 h 1754"/>
                <a:gd name="T12" fmla="*/ 140 w 412"/>
                <a:gd name="T13" fmla="*/ 127 h 1754"/>
                <a:gd name="T14" fmla="*/ 6 w 412"/>
                <a:gd name="T15" fmla="*/ 1603 h 1754"/>
                <a:gd name="T16" fmla="*/ 127 w 412"/>
                <a:gd name="T17" fmla="*/ 1748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2" h="1754">
                  <a:moveTo>
                    <a:pt x="127" y="1748"/>
                  </a:moveTo>
                  <a:lnTo>
                    <a:pt x="127" y="1748"/>
                  </a:lnTo>
                  <a:cubicBezTo>
                    <a:pt x="200" y="1754"/>
                    <a:pt x="265" y="1700"/>
                    <a:pt x="272" y="1627"/>
                  </a:cubicBezTo>
                  <a:lnTo>
                    <a:pt x="405" y="151"/>
                  </a:lnTo>
                  <a:cubicBezTo>
                    <a:pt x="412" y="78"/>
                    <a:pt x="357" y="13"/>
                    <a:pt x="284" y="7"/>
                  </a:cubicBezTo>
                  <a:lnTo>
                    <a:pt x="284" y="7"/>
                  </a:lnTo>
                  <a:cubicBezTo>
                    <a:pt x="211" y="0"/>
                    <a:pt x="146" y="54"/>
                    <a:pt x="140" y="127"/>
                  </a:cubicBezTo>
                  <a:lnTo>
                    <a:pt x="6" y="1603"/>
                  </a:lnTo>
                  <a:cubicBezTo>
                    <a:pt x="0" y="1676"/>
                    <a:pt x="54" y="1741"/>
                    <a:pt x="127" y="1748"/>
                  </a:cubicBezTo>
                  <a:close/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3" name="Freeform 118">
              <a:extLst>
                <a:ext uri="{FF2B5EF4-FFF2-40B4-BE49-F238E27FC236}">
                  <a16:creationId xmlns:a16="http://schemas.microsoft.com/office/drawing/2014/main" id="{7D21F153-1DEE-405A-BE6D-C13FA495B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03537"/>
              <a:ext cx="369888" cy="790575"/>
            </a:xfrm>
            <a:custGeom>
              <a:avLst/>
              <a:gdLst>
                <a:gd name="T0" fmla="*/ 143 w 820"/>
                <a:gd name="T1" fmla="*/ 1689 h 1731"/>
                <a:gd name="T2" fmla="*/ 525 w 820"/>
                <a:gd name="T3" fmla="*/ 1724 h 1731"/>
                <a:gd name="T4" fmla="*/ 688 w 820"/>
                <a:gd name="T5" fmla="*/ 1588 h 1731"/>
                <a:gd name="T6" fmla="*/ 813 w 820"/>
                <a:gd name="T7" fmla="*/ 205 h 1731"/>
                <a:gd name="T8" fmla="*/ 677 w 820"/>
                <a:gd name="T9" fmla="*/ 42 h 1731"/>
                <a:gd name="T10" fmla="*/ 295 w 820"/>
                <a:gd name="T11" fmla="*/ 8 h 1731"/>
                <a:gd name="T12" fmla="*/ 132 w 820"/>
                <a:gd name="T13" fmla="*/ 143 h 1731"/>
                <a:gd name="T14" fmla="*/ 7 w 820"/>
                <a:gd name="T15" fmla="*/ 1526 h 1731"/>
                <a:gd name="T16" fmla="*/ 143 w 820"/>
                <a:gd name="T17" fmla="*/ 1689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0" h="1731">
                  <a:moveTo>
                    <a:pt x="143" y="1689"/>
                  </a:moveTo>
                  <a:lnTo>
                    <a:pt x="525" y="1724"/>
                  </a:lnTo>
                  <a:cubicBezTo>
                    <a:pt x="607" y="1731"/>
                    <a:pt x="680" y="1670"/>
                    <a:pt x="688" y="1588"/>
                  </a:cubicBezTo>
                  <a:lnTo>
                    <a:pt x="813" y="205"/>
                  </a:lnTo>
                  <a:cubicBezTo>
                    <a:pt x="820" y="123"/>
                    <a:pt x="759" y="49"/>
                    <a:pt x="677" y="42"/>
                  </a:cubicBezTo>
                  <a:lnTo>
                    <a:pt x="295" y="8"/>
                  </a:lnTo>
                  <a:cubicBezTo>
                    <a:pt x="213" y="0"/>
                    <a:pt x="140" y="61"/>
                    <a:pt x="132" y="143"/>
                  </a:cubicBezTo>
                  <a:lnTo>
                    <a:pt x="7" y="1526"/>
                  </a:lnTo>
                  <a:cubicBezTo>
                    <a:pt x="0" y="1609"/>
                    <a:pt x="61" y="1682"/>
                    <a:pt x="143" y="1689"/>
                  </a:cubicBezTo>
                </a:path>
              </a:pathLst>
            </a:custGeom>
            <a:solidFill>
              <a:srgbClr val="96D5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4" name="Freeform 119">
              <a:extLst>
                <a:ext uri="{FF2B5EF4-FFF2-40B4-BE49-F238E27FC236}">
                  <a16:creationId xmlns:a16="http://schemas.microsoft.com/office/drawing/2014/main" id="{0BAF0F8B-027C-48A0-8478-0A04B4BFA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46400"/>
              <a:ext cx="279400" cy="742950"/>
            </a:xfrm>
            <a:custGeom>
              <a:avLst/>
              <a:gdLst>
                <a:gd name="T0" fmla="*/ 560 w 620"/>
                <a:gd name="T1" fmla="*/ 1230 h 1628"/>
                <a:gd name="T2" fmla="*/ 460 w 620"/>
                <a:gd name="T3" fmla="*/ 1156 h 1628"/>
                <a:gd name="T4" fmla="*/ 482 w 620"/>
                <a:gd name="T5" fmla="*/ 915 h 1628"/>
                <a:gd name="T6" fmla="*/ 497 w 620"/>
                <a:gd name="T7" fmla="*/ 754 h 1628"/>
                <a:gd name="T8" fmla="*/ 504 w 620"/>
                <a:gd name="T9" fmla="*/ 677 h 1628"/>
                <a:gd name="T10" fmla="*/ 545 w 620"/>
                <a:gd name="T11" fmla="*/ 241 h 1628"/>
                <a:gd name="T12" fmla="*/ 551 w 620"/>
                <a:gd name="T13" fmla="*/ 171 h 1628"/>
                <a:gd name="T14" fmla="*/ 564 w 620"/>
                <a:gd name="T15" fmla="*/ 35 h 1628"/>
                <a:gd name="T16" fmla="*/ 342 w 620"/>
                <a:gd name="T17" fmla="*/ 13 h 1628"/>
                <a:gd name="T18" fmla="*/ 263 w 620"/>
                <a:gd name="T19" fmla="*/ 5 h 1628"/>
                <a:gd name="T20" fmla="*/ 263 w 620"/>
                <a:gd name="T21" fmla="*/ 5 h 1628"/>
                <a:gd name="T22" fmla="*/ 229 w 620"/>
                <a:gd name="T23" fmla="*/ 3 h 1628"/>
                <a:gd name="T24" fmla="*/ 218 w 620"/>
                <a:gd name="T25" fmla="*/ 2 h 1628"/>
                <a:gd name="T26" fmla="*/ 145 w 620"/>
                <a:gd name="T27" fmla="*/ 26 h 1628"/>
                <a:gd name="T28" fmla="*/ 134 w 620"/>
                <a:gd name="T29" fmla="*/ 37 h 1628"/>
                <a:gd name="T30" fmla="*/ 132 w 620"/>
                <a:gd name="T31" fmla="*/ 53 h 1628"/>
                <a:gd name="T32" fmla="*/ 125 w 620"/>
                <a:gd name="T33" fmla="*/ 131 h 1628"/>
                <a:gd name="T34" fmla="*/ 115 w 620"/>
                <a:gd name="T35" fmla="*/ 247 h 1628"/>
                <a:gd name="T36" fmla="*/ 89 w 620"/>
                <a:gd name="T37" fmla="*/ 535 h 1628"/>
                <a:gd name="T38" fmla="*/ 87 w 620"/>
                <a:gd name="T39" fmla="*/ 550 h 1628"/>
                <a:gd name="T40" fmla="*/ 75 w 620"/>
                <a:gd name="T41" fmla="*/ 687 h 1628"/>
                <a:gd name="T42" fmla="*/ 72 w 620"/>
                <a:gd name="T43" fmla="*/ 716 h 1628"/>
                <a:gd name="T44" fmla="*/ 64 w 620"/>
                <a:gd name="T45" fmla="*/ 803 h 1628"/>
                <a:gd name="T46" fmla="*/ 45 w 620"/>
                <a:gd name="T47" fmla="*/ 1011 h 1628"/>
                <a:gd name="T48" fmla="*/ 7 w 620"/>
                <a:gd name="T49" fmla="*/ 1436 h 1628"/>
                <a:gd name="T50" fmla="*/ 143 w 620"/>
                <a:gd name="T51" fmla="*/ 1598 h 1628"/>
                <a:gd name="T52" fmla="*/ 469 w 620"/>
                <a:gd name="T53" fmla="*/ 1628 h 1628"/>
                <a:gd name="T54" fmla="*/ 528 w 620"/>
                <a:gd name="T55" fmla="*/ 1586 h 1628"/>
                <a:gd name="T56" fmla="*/ 605 w 620"/>
                <a:gd name="T57" fmla="*/ 1431 h 1628"/>
                <a:gd name="T58" fmla="*/ 560 w 620"/>
                <a:gd name="T59" fmla="*/ 123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20" h="1628">
                  <a:moveTo>
                    <a:pt x="560" y="1230"/>
                  </a:moveTo>
                  <a:cubicBezTo>
                    <a:pt x="517" y="1174"/>
                    <a:pt x="460" y="1156"/>
                    <a:pt x="460" y="1156"/>
                  </a:cubicBezTo>
                  <a:lnTo>
                    <a:pt x="482" y="915"/>
                  </a:lnTo>
                  <a:lnTo>
                    <a:pt x="497" y="754"/>
                  </a:lnTo>
                  <a:lnTo>
                    <a:pt x="504" y="677"/>
                  </a:lnTo>
                  <a:lnTo>
                    <a:pt x="545" y="241"/>
                  </a:lnTo>
                  <a:lnTo>
                    <a:pt x="551" y="171"/>
                  </a:lnTo>
                  <a:lnTo>
                    <a:pt x="564" y="35"/>
                  </a:lnTo>
                  <a:cubicBezTo>
                    <a:pt x="564" y="35"/>
                    <a:pt x="444" y="23"/>
                    <a:pt x="342" y="13"/>
                  </a:cubicBezTo>
                  <a:cubicBezTo>
                    <a:pt x="313" y="10"/>
                    <a:pt x="286" y="8"/>
                    <a:pt x="263" y="5"/>
                  </a:cubicBezTo>
                  <a:lnTo>
                    <a:pt x="263" y="5"/>
                  </a:lnTo>
                  <a:cubicBezTo>
                    <a:pt x="250" y="4"/>
                    <a:pt x="239" y="3"/>
                    <a:pt x="229" y="3"/>
                  </a:cubicBezTo>
                  <a:cubicBezTo>
                    <a:pt x="225" y="2"/>
                    <a:pt x="221" y="2"/>
                    <a:pt x="218" y="2"/>
                  </a:cubicBezTo>
                  <a:cubicBezTo>
                    <a:pt x="187" y="0"/>
                    <a:pt x="163" y="10"/>
                    <a:pt x="145" y="26"/>
                  </a:cubicBezTo>
                  <a:cubicBezTo>
                    <a:pt x="141" y="29"/>
                    <a:pt x="138" y="33"/>
                    <a:pt x="134" y="37"/>
                  </a:cubicBezTo>
                  <a:cubicBezTo>
                    <a:pt x="133" y="42"/>
                    <a:pt x="133" y="47"/>
                    <a:pt x="132" y="53"/>
                  </a:cubicBezTo>
                  <a:lnTo>
                    <a:pt x="125" y="131"/>
                  </a:lnTo>
                  <a:lnTo>
                    <a:pt x="115" y="247"/>
                  </a:lnTo>
                  <a:lnTo>
                    <a:pt x="89" y="535"/>
                  </a:lnTo>
                  <a:lnTo>
                    <a:pt x="87" y="550"/>
                  </a:lnTo>
                  <a:lnTo>
                    <a:pt x="75" y="687"/>
                  </a:lnTo>
                  <a:lnTo>
                    <a:pt x="72" y="716"/>
                  </a:lnTo>
                  <a:lnTo>
                    <a:pt x="64" y="803"/>
                  </a:lnTo>
                  <a:lnTo>
                    <a:pt x="45" y="1011"/>
                  </a:lnTo>
                  <a:lnTo>
                    <a:pt x="7" y="1436"/>
                  </a:lnTo>
                  <a:cubicBezTo>
                    <a:pt x="0" y="1518"/>
                    <a:pt x="61" y="1591"/>
                    <a:pt x="143" y="1598"/>
                  </a:cubicBezTo>
                  <a:lnTo>
                    <a:pt x="469" y="1628"/>
                  </a:lnTo>
                  <a:cubicBezTo>
                    <a:pt x="489" y="1617"/>
                    <a:pt x="510" y="1604"/>
                    <a:pt x="528" y="1586"/>
                  </a:cubicBezTo>
                  <a:cubicBezTo>
                    <a:pt x="565" y="1550"/>
                    <a:pt x="595" y="1499"/>
                    <a:pt x="605" y="1431"/>
                  </a:cubicBezTo>
                  <a:cubicBezTo>
                    <a:pt x="620" y="1336"/>
                    <a:pt x="594" y="1272"/>
                    <a:pt x="560" y="1230"/>
                  </a:cubicBezTo>
                </a:path>
              </a:pathLst>
            </a:custGeom>
            <a:solidFill>
              <a:srgbClr val="74A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5" name="Freeform 120">
              <a:extLst>
                <a:ext uri="{FF2B5EF4-FFF2-40B4-BE49-F238E27FC236}">
                  <a16:creationId xmlns:a16="http://schemas.microsoft.com/office/drawing/2014/main" id="{1320A205-6A44-4E79-B9D6-843A2CF0F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6600" y="2952750"/>
              <a:ext cx="68263" cy="247650"/>
            </a:xfrm>
            <a:custGeom>
              <a:avLst/>
              <a:gdLst>
                <a:gd name="T0" fmla="*/ 45 w 151"/>
                <a:gd name="T1" fmla="*/ 64 h 545"/>
                <a:gd name="T2" fmla="*/ 6 w 151"/>
                <a:gd name="T3" fmla="*/ 481 h 545"/>
                <a:gd name="T4" fmla="*/ 106 w 151"/>
                <a:gd name="T5" fmla="*/ 481 h 545"/>
                <a:gd name="T6" fmla="*/ 145 w 151"/>
                <a:gd name="T7" fmla="*/ 64 h 545"/>
                <a:gd name="T8" fmla="*/ 45 w 151"/>
                <a:gd name="T9" fmla="*/ 6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545">
                  <a:moveTo>
                    <a:pt x="45" y="64"/>
                  </a:moveTo>
                  <a:cubicBezTo>
                    <a:pt x="32" y="203"/>
                    <a:pt x="19" y="342"/>
                    <a:pt x="6" y="481"/>
                  </a:cubicBezTo>
                  <a:cubicBezTo>
                    <a:pt x="0" y="545"/>
                    <a:pt x="100" y="544"/>
                    <a:pt x="106" y="481"/>
                  </a:cubicBezTo>
                  <a:cubicBezTo>
                    <a:pt x="119" y="342"/>
                    <a:pt x="132" y="203"/>
                    <a:pt x="145" y="64"/>
                  </a:cubicBezTo>
                  <a:cubicBezTo>
                    <a:pt x="151" y="0"/>
                    <a:pt x="51" y="0"/>
                    <a:pt x="45" y="64"/>
                  </a:cubicBezTo>
                  <a:close/>
                </a:path>
              </a:pathLst>
            </a:custGeom>
            <a:solidFill>
              <a:srgbClr val="EFF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6" name="Freeform 121">
              <a:extLst>
                <a:ext uri="{FF2B5EF4-FFF2-40B4-BE49-F238E27FC236}">
                  <a16:creationId xmlns:a16="http://schemas.microsoft.com/office/drawing/2014/main" id="{3EB6F236-316B-423C-8400-934187CD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9938" y="2278062"/>
              <a:ext cx="69850" cy="73025"/>
            </a:xfrm>
            <a:custGeom>
              <a:avLst/>
              <a:gdLst>
                <a:gd name="T0" fmla="*/ 4 w 157"/>
                <a:gd name="T1" fmla="*/ 73 h 160"/>
                <a:gd name="T2" fmla="*/ 72 w 157"/>
                <a:gd name="T3" fmla="*/ 156 h 160"/>
                <a:gd name="T4" fmla="*/ 154 w 157"/>
                <a:gd name="T5" fmla="*/ 87 h 160"/>
                <a:gd name="T6" fmla="*/ 86 w 157"/>
                <a:gd name="T7" fmla="*/ 3 h 160"/>
                <a:gd name="T8" fmla="*/ 4 w 157"/>
                <a:gd name="T9" fmla="*/ 7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60">
                  <a:moveTo>
                    <a:pt x="4" y="73"/>
                  </a:moveTo>
                  <a:cubicBezTo>
                    <a:pt x="0" y="115"/>
                    <a:pt x="31" y="153"/>
                    <a:pt x="72" y="156"/>
                  </a:cubicBezTo>
                  <a:cubicBezTo>
                    <a:pt x="113" y="160"/>
                    <a:pt x="150" y="129"/>
                    <a:pt x="154" y="87"/>
                  </a:cubicBezTo>
                  <a:cubicBezTo>
                    <a:pt x="157" y="44"/>
                    <a:pt x="127" y="7"/>
                    <a:pt x="86" y="3"/>
                  </a:cubicBezTo>
                  <a:cubicBezTo>
                    <a:pt x="44" y="0"/>
                    <a:pt x="8" y="31"/>
                    <a:pt x="4" y="73"/>
                  </a:cubicBezTo>
                </a:path>
              </a:pathLst>
            </a:custGeom>
            <a:solidFill>
              <a:srgbClr val="B0E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7" name="Freeform 122">
              <a:extLst>
                <a:ext uri="{FF2B5EF4-FFF2-40B4-BE49-F238E27FC236}">
                  <a16:creationId xmlns:a16="http://schemas.microsoft.com/office/drawing/2014/main" id="{5778D998-21C9-4958-A11C-48C5E111C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8050" y="3521075"/>
              <a:ext cx="119063" cy="122238"/>
            </a:xfrm>
            <a:custGeom>
              <a:avLst/>
              <a:gdLst>
                <a:gd name="T0" fmla="*/ 255 w 262"/>
                <a:gd name="T1" fmla="*/ 145 h 267"/>
                <a:gd name="T2" fmla="*/ 142 w 262"/>
                <a:gd name="T3" fmla="*/ 6 h 267"/>
                <a:gd name="T4" fmla="*/ 6 w 262"/>
                <a:gd name="T5" fmla="*/ 122 h 267"/>
                <a:gd name="T6" fmla="*/ 119 w 262"/>
                <a:gd name="T7" fmla="*/ 261 h 267"/>
                <a:gd name="T8" fmla="*/ 255 w 262"/>
                <a:gd name="T9" fmla="*/ 14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67">
                  <a:moveTo>
                    <a:pt x="255" y="145"/>
                  </a:moveTo>
                  <a:cubicBezTo>
                    <a:pt x="262" y="74"/>
                    <a:pt x="211" y="12"/>
                    <a:pt x="142" y="6"/>
                  </a:cubicBezTo>
                  <a:cubicBezTo>
                    <a:pt x="74" y="0"/>
                    <a:pt x="13" y="52"/>
                    <a:pt x="6" y="122"/>
                  </a:cubicBezTo>
                  <a:cubicBezTo>
                    <a:pt x="0" y="192"/>
                    <a:pt x="51" y="255"/>
                    <a:pt x="119" y="261"/>
                  </a:cubicBezTo>
                  <a:cubicBezTo>
                    <a:pt x="188" y="267"/>
                    <a:pt x="249" y="215"/>
                    <a:pt x="255" y="145"/>
                  </a:cubicBezTo>
                  <a:close/>
                </a:path>
              </a:pathLst>
            </a:cu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8" name="Freeform 123">
              <a:extLst>
                <a:ext uri="{FF2B5EF4-FFF2-40B4-BE49-F238E27FC236}">
                  <a16:creationId xmlns:a16="http://schemas.microsoft.com/office/drawing/2014/main" id="{2917E79A-F38D-4C5C-BB4A-94B7ED7E9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6200" y="3197225"/>
              <a:ext cx="184150" cy="185738"/>
            </a:xfrm>
            <a:custGeom>
              <a:avLst/>
              <a:gdLst>
                <a:gd name="T0" fmla="*/ 397 w 408"/>
                <a:gd name="T1" fmla="*/ 185 h 408"/>
                <a:gd name="T2" fmla="*/ 185 w 408"/>
                <a:gd name="T3" fmla="*/ 11 h 408"/>
                <a:gd name="T4" fmla="*/ 11 w 408"/>
                <a:gd name="T5" fmla="*/ 223 h 408"/>
                <a:gd name="T6" fmla="*/ 223 w 408"/>
                <a:gd name="T7" fmla="*/ 397 h 408"/>
                <a:gd name="T8" fmla="*/ 397 w 408"/>
                <a:gd name="T9" fmla="*/ 1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08">
                  <a:moveTo>
                    <a:pt x="397" y="185"/>
                  </a:moveTo>
                  <a:cubicBezTo>
                    <a:pt x="387" y="78"/>
                    <a:pt x="292" y="0"/>
                    <a:pt x="185" y="11"/>
                  </a:cubicBezTo>
                  <a:cubicBezTo>
                    <a:pt x="78" y="21"/>
                    <a:pt x="0" y="117"/>
                    <a:pt x="11" y="223"/>
                  </a:cubicBezTo>
                  <a:cubicBezTo>
                    <a:pt x="22" y="330"/>
                    <a:pt x="117" y="408"/>
                    <a:pt x="223" y="397"/>
                  </a:cubicBezTo>
                  <a:cubicBezTo>
                    <a:pt x="330" y="387"/>
                    <a:pt x="408" y="291"/>
                    <a:pt x="397" y="185"/>
                  </a:cubicBezTo>
                  <a:close/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9" name="Freeform 124">
              <a:extLst>
                <a:ext uri="{FF2B5EF4-FFF2-40B4-BE49-F238E27FC236}">
                  <a16:creationId xmlns:a16="http://schemas.microsoft.com/office/drawing/2014/main" id="{ADF436A9-E39A-403D-AC6F-24CC5DA3D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4000" y="3711575"/>
              <a:ext cx="95250" cy="95250"/>
            </a:xfrm>
            <a:custGeom>
              <a:avLst/>
              <a:gdLst>
                <a:gd name="T0" fmla="*/ 105 w 209"/>
                <a:gd name="T1" fmla="*/ 0 h 209"/>
                <a:gd name="T2" fmla="*/ 61 w 209"/>
                <a:gd name="T3" fmla="*/ 10 h 209"/>
                <a:gd name="T4" fmla="*/ 0 w 209"/>
                <a:gd name="T5" fmla="*/ 104 h 209"/>
                <a:gd name="T6" fmla="*/ 35 w 209"/>
                <a:gd name="T7" fmla="*/ 182 h 209"/>
                <a:gd name="T8" fmla="*/ 105 w 209"/>
                <a:gd name="T9" fmla="*/ 209 h 209"/>
                <a:gd name="T10" fmla="*/ 209 w 209"/>
                <a:gd name="T11" fmla="*/ 104 h 209"/>
                <a:gd name="T12" fmla="*/ 105 w 209"/>
                <a:gd name="T1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09">
                  <a:moveTo>
                    <a:pt x="105" y="0"/>
                  </a:moveTo>
                  <a:cubicBezTo>
                    <a:pt x="89" y="0"/>
                    <a:pt x="74" y="4"/>
                    <a:pt x="61" y="10"/>
                  </a:cubicBezTo>
                  <a:cubicBezTo>
                    <a:pt x="25" y="27"/>
                    <a:pt x="0" y="63"/>
                    <a:pt x="0" y="104"/>
                  </a:cubicBezTo>
                  <a:cubicBezTo>
                    <a:pt x="0" y="135"/>
                    <a:pt x="14" y="163"/>
                    <a:pt x="35" y="182"/>
                  </a:cubicBezTo>
                  <a:cubicBezTo>
                    <a:pt x="54" y="199"/>
                    <a:pt x="78" y="209"/>
                    <a:pt x="105" y="209"/>
                  </a:cubicBezTo>
                  <a:cubicBezTo>
                    <a:pt x="162" y="209"/>
                    <a:pt x="209" y="162"/>
                    <a:pt x="209" y="104"/>
                  </a:cubicBezTo>
                  <a:cubicBezTo>
                    <a:pt x="209" y="47"/>
                    <a:pt x="162" y="0"/>
                    <a:pt x="105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0" name="Freeform 125">
              <a:extLst>
                <a:ext uri="{FF2B5EF4-FFF2-40B4-BE49-F238E27FC236}">
                  <a16:creationId xmlns:a16="http://schemas.microsoft.com/office/drawing/2014/main" id="{29BCFFD6-80A9-45F7-82F2-D77211BD5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16663" y="4692650"/>
              <a:ext cx="1525588" cy="757238"/>
            </a:xfrm>
            <a:custGeom>
              <a:avLst/>
              <a:gdLst>
                <a:gd name="T0" fmla="*/ 0 w 3377"/>
                <a:gd name="T1" fmla="*/ 0 h 1659"/>
                <a:gd name="T2" fmla="*/ 3288 w 3377"/>
                <a:gd name="T3" fmla="*/ 959 h 1659"/>
                <a:gd name="T4" fmla="*/ 3377 w 3377"/>
                <a:gd name="T5" fmla="*/ 1659 h 1659"/>
                <a:gd name="T6" fmla="*/ 0 w 3377"/>
                <a:gd name="T7" fmla="*/ 0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7" h="1659">
                  <a:moveTo>
                    <a:pt x="0" y="0"/>
                  </a:moveTo>
                  <a:lnTo>
                    <a:pt x="3288" y="959"/>
                  </a:lnTo>
                  <a:lnTo>
                    <a:pt x="3377" y="1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1" name="Freeform 126">
              <a:extLst>
                <a:ext uri="{FF2B5EF4-FFF2-40B4-BE49-F238E27FC236}">
                  <a16:creationId xmlns:a16="http://schemas.microsoft.com/office/drawing/2014/main" id="{AE5072DF-7122-4379-AFF0-9B06C3B36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4100" y="5540375"/>
              <a:ext cx="536575" cy="842963"/>
            </a:xfrm>
            <a:custGeom>
              <a:avLst/>
              <a:gdLst>
                <a:gd name="T0" fmla="*/ 1189 w 1189"/>
                <a:gd name="T1" fmla="*/ 1846 h 1846"/>
                <a:gd name="T2" fmla="*/ 400 w 1189"/>
                <a:gd name="T3" fmla="*/ 25 h 1846"/>
                <a:gd name="T4" fmla="*/ 547 w 1189"/>
                <a:gd name="T5" fmla="*/ 1417 h 1846"/>
                <a:gd name="T6" fmla="*/ 1189 w 1189"/>
                <a:gd name="T7" fmla="*/ 1846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9" h="1846">
                  <a:moveTo>
                    <a:pt x="1189" y="1846"/>
                  </a:moveTo>
                  <a:cubicBezTo>
                    <a:pt x="1089" y="1371"/>
                    <a:pt x="800" y="50"/>
                    <a:pt x="400" y="25"/>
                  </a:cubicBezTo>
                  <a:cubicBezTo>
                    <a:pt x="0" y="0"/>
                    <a:pt x="547" y="1417"/>
                    <a:pt x="547" y="1417"/>
                  </a:cubicBezTo>
                  <a:lnTo>
                    <a:pt x="1189" y="1846"/>
                  </a:lnTo>
                </a:path>
              </a:pathLst>
            </a:custGeom>
            <a:solidFill>
              <a:srgbClr val="EF4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2" name="Freeform 127">
              <a:extLst>
                <a:ext uri="{FF2B5EF4-FFF2-40B4-BE49-F238E27FC236}">
                  <a16:creationId xmlns:a16="http://schemas.microsoft.com/office/drawing/2014/main" id="{E303CBF6-37E8-41CF-9AF2-38828BABE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16675" y="4681538"/>
              <a:ext cx="1900238" cy="1393825"/>
            </a:xfrm>
            <a:custGeom>
              <a:avLst/>
              <a:gdLst>
                <a:gd name="T0" fmla="*/ 3783 w 4205"/>
                <a:gd name="T1" fmla="*/ 1478 h 3054"/>
                <a:gd name="T2" fmla="*/ 83 w 4205"/>
                <a:gd name="T3" fmla="*/ 0 h 3054"/>
                <a:gd name="T4" fmla="*/ 0 w 4205"/>
                <a:gd name="T5" fmla="*/ 847 h 3054"/>
                <a:gd name="T6" fmla="*/ 4055 w 4205"/>
                <a:gd name="T7" fmla="*/ 2975 h 3054"/>
                <a:gd name="T8" fmla="*/ 3783 w 4205"/>
                <a:gd name="T9" fmla="*/ 1478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5" h="3054">
                  <a:moveTo>
                    <a:pt x="3783" y="1478"/>
                  </a:moveTo>
                  <a:cubicBezTo>
                    <a:pt x="3506" y="1257"/>
                    <a:pt x="543" y="32"/>
                    <a:pt x="83" y="0"/>
                  </a:cubicBezTo>
                  <a:cubicBezTo>
                    <a:pt x="83" y="0"/>
                    <a:pt x="0" y="720"/>
                    <a:pt x="0" y="847"/>
                  </a:cubicBezTo>
                  <a:cubicBezTo>
                    <a:pt x="0" y="974"/>
                    <a:pt x="2611" y="2213"/>
                    <a:pt x="4055" y="2975"/>
                  </a:cubicBezTo>
                  <a:cubicBezTo>
                    <a:pt x="4205" y="3054"/>
                    <a:pt x="3863" y="1542"/>
                    <a:pt x="3783" y="1478"/>
                  </a:cubicBezTo>
                </a:path>
              </a:pathLst>
            </a:custGeom>
            <a:solidFill>
              <a:srgbClr val="F3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3" name="Freeform 128">
              <a:extLst>
                <a:ext uri="{FF2B5EF4-FFF2-40B4-BE49-F238E27FC236}">
                  <a16:creationId xmlns:a16="http://schemas.microsoft.com/office/drawing/2014/main" id="{9B04FE77-3D52-4FE0-91C5-1FD0340B5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8338" y="5259388"/>
              <a:ext cx="2236788" cy="1214438"/>
            </a:xfrm>
            <a:custGeom>
              <a:avLst/>
              <a:gdLst>
                <a:gd name="T0" fmla="*/ 4948 w 4948"/>
                <a:gd name="T1" fmla="*/ 2660 h 2660"/>
                <a:gd name="T2" fmla="*/ 0 w 4948"/>
                <a:gd name="T3" fmla="*/ 2660 h 2660"/>
                <a:gd name="T4" fmla="*/ 838 w 4948"/>
                <a:gd name="T5" fmla="*/ 166 h 2660"/>
                <a:gd name="T6" fmla="*/ 915 w 4948"/>
                <a:gd name="T7" fmla="*/ 7 h 2660"/>
                <a:gd name="T8" fmla="*/ 1163 w 4948"/>
                <a:gd name="T9" fmla="*/ 66 h 2660"/>
                <a:gd name="T10" fmla="*/ 4948 w 4948"/>
                <a:gd name="T11" fmla="*/ 2660 h 2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48" h="2660">
                  <a:moveTo>
                    <a:pt x="4948" y="2660"/>
                  </a:moveTo>
                  <a:lnTo>
                    <a:pt x="0" y="2660"/>
                  </a:lnTo>
                  <a:cubicBezTo>
                    <a:pt x="163" y="2040"/>
                    <a:pt x="596" y="713"/>
                    <a:pt x="838" y="166"/>
                  </a:cubicBezTo>
                  <a:cubicBezTo>
                    <a:pt x="867" y="101"/>
                    <a:pt x="892" y="48"/>
                    <a:pt x="915" y="7"/>
                  </a:cubicBezTo>
                  <a:cubicBezTo>
                    <a:pt x="970" y="0"/>
                    <a:pt x="1054" y="21"/>
                    <a:pt x="1163" y="66"/>
                  </a:cubicBezTo>
                  <a:cubicBezTo>
                    <a:pt x="1963" y="393"/>
                    <a:pt x="4055" y="1972"/>
                    <a:pt x="4948" y="2660"/>
                  </a:cubicBezTo>
                  <a:close/>
                </a:path>
              </a:pathLst>
            </a:custGeom>
            <a:solidFill>
              <a:srgbClr val="453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4" name="Freeform 129">
              <a:extLst>
                <a:ext uri="{FF2B5EF4-FFF2-40B4-BE49-F238E27FC236}">
                  <a16:creationId xmlns:a16="http://schemas.microsoft.com/office/drawing/2014/main" id="{02F3C234-5E71-4400-8866-BE8C8D702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38925" y="5289550"/>
              <a:ext cx="1857375" cy="1184275"/>
            </a:xfrm>
            <a:custGeom>
              <a:avLst/>
              <a:gdLst>
                <a:gd name="T0" fmla="*/ 4110 w 4110"/>
                <a:gd name="T1" fmla="*/ 2594 h 2594"/>
                <a:gd name="T2" fmla="*/ 3219 w 4110"/>
                <a:gd name="T3" fmla="*/ 2594 h 2594"/>
                <a:gd name="T4" fmla="*/ 0 w 4110"/>
                <a:gd name="T5" fmla="*/ 100 h 2594"/>
                <a:gd name="T6" fmla="*/ 325 w 4110"/>
                <a:gd name="T7" fmla="*/ 0 h 2594"/>
                <a:gd name="T8" fmla="*/ 4110 w 4110"/>
                <a:gd name="T9" fmla="*/ 2594 h 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0" h="2594">
                  <a:moveTo>
                    <a:pt x="4110" y="2594"/>
                  </a:moveTo>
                  <a:lnTo>
                    <a:pt x="3219" y="2594"/>
                  </a:lnTo>
                  <a:cubicBezTo>
                    <a:pt x="2188" y="1175"/>
                    <a:pt x="0" y="100"/>
                    <a:pt x="0" y="100"/>
                  </a:cubicBezTo>
                  <a:cubicBezTo>
                    <a:pt x="0" y="100"/>
                    <a:pt x="140" y="48"/>
                    <a:pt x="325" y="0"/>
                  </a:cubicBezTo>
                  <a:cubicBezTo>
                    <a:pt x="1125" y="327"/>
                    <a:pt x="3217" y="1906"/>
                    <a:pt x="4110" y="2594"/>
                  </a:cubicBezTo>
                  <a:close/>
                </a:path>
              </a:pathLst>
            </a:custGeom>
            <a:solidFill>
              <a:srgbClr val="38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5" name="Freeform 130">
              <a:extLst>
                <a:ext uri="{FF2B5EF4-FFF2-40B4-BE49-F238E27FC236}">
                  <a16:creationId xmlns:a16="http://schemas.microsoft.com/office/drawing/2014/main" id="{6EBAAA2A-AA47-4CB4-A3C0-8C4DB480B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72263" y="4932363"/>
              <a:ext cx="2524125" cy="1541463"/>
            </a:xfrm>
            <a:custGeom>
              <a:avLst/>
              <a:gdLst>
                <a:gd name="T0" fmla="*/ 5587 w 5587"/>
                <a:gd name="T1" fmla="*/ 3378 h 3378"/>
                <a:gd name="T2" fmla="*/ 3974 w 5587"/>
                <a:gd name="T3" fmla="*/ 3378 h 3378"/>
                <a:gd name="T4" fmla="*/ 73 w 5587"/>
                <a:gd name="T5" fmla="*/ 884 h 3378"/>
                <a:gd name="T6" fmla="*/ 0 w 5587"/>
                <a:gd name="T7" fmla="*/ 850 h 3378"/>
                <a:gd name="T8" fmla="*/ 275 w 5587"/>
                <a:gd name="T9" fmla="*/ 0 h 3378"/>
                <a:gd name="T10" fmla="*/ 351 w 5587"/>
                <a:gd name="T11" fmla="*/ 22 h 3378"/>
                <a:gd name="T12" fmla="*/ 735 w 5587"/>
                <a:gd name="T13" fmla="*/ 142 h 3378"/>
                <a:gd name="T14" fmla="*/ 1833 w 5587"/>
                <a:gd name="T15" fmla="*/ 578 h 3378"/>
                <a:gd name="T16" fmla="*/ 4351 w 5587"/>
                <a:gd name="T17" fmla="*/ 2149 h 3378"/>
                <a:gd name="T18" fmla="*/ 4651 w 5587"/>
                <a:gd name="T19" fmla="*/ 2409 h 3378"/>
                <a:gd name="T20" fmla="*/ 5118 w 5587"/>
                <a:gd name="T21" fmla="*/ 2858 h 3378"/>
                <a:gd name="T22" fmla="*/ 5587 w 5587"/>
                <a:gd name="T23" fmla="*/ 3378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87" h="3378">
                  <a:moveTo>
                    <a:pt x="5587" y="3378"/>
                  </a:moveTo>
                  <a:lnTo>
                    <a:pt x="3974" y="3378"/>
                  </a:lnTo>
                  <a:cubicBezTo>
                    <a:pt x="3474" y="2887"/>
                    <a:pt x="2295" y="1900"/>
                    <a:pt x="73" y="884"/>
                  </a:cubicBezTo>
                  <a:cubicBezTo>
                    <a:pt x="49" y="872"/>
                    <a:pt x="24" y="861"/>
                    <a:pt x="0" y="850"/>
                  </a:cubicBezTo>
                  <a:cubicBezTo>
                    <a:pt x="0" y="850"/>
                    <a:pt x="164" y="154"/>
                    <a:pt x="275" y="0"/>
                  </a:cubicBezTo>
                  <a:cubicBezTo>
                    <a:pt x="300" y="7"/>
                    <a:pt x="325" y="14"/>
                    <a:pt x="351" y="22"/>
                  </a:cubicBezTo>
                  <a:cubicBezTo>
                    <a:pt x="470" y="56"/>
                    <a:pt x="598" y="96"/>
                    <a:pt x="735" y="142"/>
                  </a:cubicBezTo>
                  <a:cubicBezTo>
                    <a:pt x="1061" y="251"/>
                    <a:pt x="1434" y="395"/>
                    <a:pt x="1833" y="578"/>
                  </a:cubicBezTo>
                  <a:cubicBezTo>
                    <a:pt x="2619" y="937"/>
                    <a:pt x="3508" y="1448"/>
                    <a:pt x="4351" y="2149"/>
                  </a:cubicBezTo>
                  <a:cubicBezTo>
                    <a:pt x="4452" y="2233"/>
                    <a:pt x="4552" y="2319"/>
                    <a:pt x="4651" y="2409"/>
                  </a:cubicBezTo>
                  <a:cubicBezTo>
                    <a:pt x="4810" y="2552"/>
                    <a:pt x="4966" y="2701"/>
                    <a:pt x="5118" y="2858"/>
                  </a:cubicBezTo>
                  <a:cubicBezTo>
                    <a:pt x="5279" y="3023"/>
                    <a:pt x="5435" y="3196"/>
                    <a:pt x="5587" y="3378"/>
                  </a:cubicBezTo>
                  <a:close/>
                </a:path>
              </a:pathLst>
            </a:custGeom>
            <a:solidFill>
              <a:srgbClr val="615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74654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351691" y="985720"/>
            <a:ext cx="11728939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contentWIdth and/or contentHeight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53" y="126612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3" y="1157410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</a:t>
            </a:r>
            <a:r>
              <a:rPr lang="en-US" sz="1800" dirty="0">
                <a:latin typeface="Calibri (Body)"/>
                <a:hlinkClick r:id="rId2"/>
              </a:rPr>
              <a:t>add a filter in supplier data  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</a:t>
            </a:r>
            <a:r>
              <a:rPr lang="en-US" sz="1800" dirty="0">
                <a:latin typeface="Calibri (Body)"/>
                <a:hlinkClick r:id="rId3"/>
              </a:rPr>
              <a:t>Add a filter button in Supplier fragment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4"/>
              </a:rPr>
              <a:t>Add a filter functionality in view2 controller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853" y="2036612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37" y="202310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Custom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322909" y="1340263"/>
            <a:ext cx="10976458" cy="369331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The metadata section defines the data structure and thus the API of the </a:t>
            </a:r>
            <a:r>
              <a:rPr lang="en-US" b="1" i="0" dirty="0">
                <a:solidFill>
                  <a:srgbClr val="5F6368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The init method is a special function that is called by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core whenever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instantiated.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allows string, int, float, Boolean, object and arrays of the mentioned types as predefined data types.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In case if there is functionality which us not delivered by SAP, We can design our own control.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sz="1800" b="1" kern="0" dirty="0">
              <a:solidFill>
                <a:schemeClr val="bg1"/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B6C12-307D-41B9-BADA-3C0DFAE1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204" y="3696454"/>
            <a:ext cx="4587638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39" y="61798"/>
            <a:ext cx="10515600" cy="82749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Syntax of Custom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alibri (Body)"/>
              </a:rPr>
              <a:t>									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A720A-D9D8-4054-B773-6FFB5976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633" y="1582615"/>
            <a:ext cx="4835944" cy="38462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A86400-0874-4634-8D07-2D64E4B1E960}"/>
              </a:ext>
            </a:extLst>
          </p:cNvPr>
          <p:cNvCxnSpPr>
            <a:cxnSpLocks/>
          </p:cNvCxnSpPr>
          <p:nvPr/>
        </p:nvCxnSpPr>
        <p:spPr>
          <a:xfrm flipH="1">
            <a:off x="3789485" y="2092569"/>
            <a:ext cx="3050930" cy="173208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55E214-5575-4BBC-8933-30C5AA453BEE}"/>
              </a:ext>
            </a:extLst>
          </p:cNvPr>
          <p:cNvSpPr txBox="1"/>
          <p:nvPr/>
        </p:nvSpPr>
        <p:spPr>
          <a:xfrm flipH="1">
            <a:off x="6840415" y="1582615"/>
            <a:ext cx="434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Calibri (Body)"/>
              </a:rPr>
              <a:t>oRm is the renderer object to talk to the browser and tell the browser to put something in DOM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3E953E-1779-4B73-BC92-F0EBC0AB65C8}"/>
              </a:ext>
            </a:extLst>
          </p:cNvPr>
          <p:cNvCxnSpPr>
            <a:cxnSpLocks/>
          </p:cNvCxnSpPr>
          <p:nvPr/>
        </p:nvCxnSpPr>
        <p:spPr>
          <a:xfrm flipH="1" flipV="1">
            <a:off x="4327605" y="4000500"/>
            <a:ext cx="2665210" cy="94370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36C7C2-A95A-4B78-AF6C-16C15AE1083F}"/>
              </a:ext>
            </a:extLst>
          </p:cNvPr>
          <p:cNvSpPr txBox="1"/>
          <p:nvPr/>
        </p:nvSpPr>
        <p:spPr>
          <a:xfrm flipH="1">
            <a:off x="6992815" y="4434252"/>
            <a:ext cx="434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of the current control which we are designing, with the help of this object oContol, we can access properties</a:t>
            </a:r>
          </a:p>
        </p:txBody>
      </p:sp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6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790888" y="883894"/>
            <a:ext cx="111393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SAP Fiori Standard App Implementation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---Break---</a:t>
            </a:r>
          </a:p>
          <a:p>
            <a:pPr algn="l"/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(Body)"/>
            </a:endParaRPr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SAP fiori element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Creating a Productive Meeting Agenda | Virtual Meeting Management">
            <a:extLst>
              <a:ext uri="{FF2B5EF4-FFF2-40B4-BE49-F238E27FC236}">
                <a16:creationId xmlns:a16="http://schemas.microsoft.com/office/drawing/2014/main" id="{C59E9544-1D5C-481C-832B-DC0DCEB89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295" y="1745726"/>
            <a:ext cx="5319013" cy="41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080A-27A9-444A-9784-8B54EB41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01725"/>
            <a:ext cx="10515600" cy="5730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Steps of create custom control in ui5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E5478-149E-4582-B390-03317593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8547E5F-7AB1-4696-BCDF-6582225E1E1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C8F578-DE38-447E-862F-2DB114EEDF5A}"/>
              </a:ext>
            </a:extLst>
          </p:cNvPr>
          <p:cNvSpPr/>
          <p:nvPr/>
        </p:nvSpPr>
        <p:spPr>
          <a:xfrm>
            <a:off x="179551" y="2309181"/>
            <a:ext cx="2153799" cy="42058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A241590-C191-4840-A301-BD2B6A0F8232}"/>
              </a:ext>
            </a:extLst>
          </p:cNvPr>
          <p:cNvSpPr/>
          <p:nvPr/>
        </p:nvSpPr>
        <p:spPr>
          <a:xfrm rot="5400000">
            <a:off x="122111" y="962195"/>
            <a:ext cx="3197147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66E81CFA-3B9D-4166-A442-E7E0E16A4E80}"/>
              </a:ext>
            </a:extLst>
          </p:cNvPr>
          <p:cNvSpPr/>
          <p:nvPr/>
        </p:nvSpPr>
        <p:spPr>
          <a:xfrm rot="16200000" flipV="1">
            <a:off x="40402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5EF7B-84AA-4EA3-B891-E490F6607CC0}"/>
              </a:ext>
            </a:extLst>
          </p:cNvPr>
          <p:cNvSpPr txBox="1"/>
          <p:nvPr/>
        </p:nvSpPr>
        <p:spPr>
          <a:xfrm>
            <a:off x="57538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877578-7732-4E96-8F10-5A867BA08133}"/>
              </a:ext>
            </a:extLst>
          </p:cNvPr>
          <p:cNvSpPr/>
          <p:nvPr/>
        </p:nvSpPr>
        <p:spPr>
          <a:xfrm>
            <a:off x="2439824" y="2309181"/>
            <a:ext cx="2153799" cy="420580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BA6C762-898F-4B28-98C2-7CC732C3EAD0}"/>
              </a:ext>
            </a:extLst>
          </p:cNvPr>
          <p:cNvSpPr/>
          <p:nvPr/>
        </p:nvSpPr>
        <p:spPr>
          <a:xfrm rot="5400000">
            <a:off x="2212262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17212CE3-6BB7-4BAD-AA6A-2143B710C4E1}"/>
              </a:ext>
            </a:extLst>
          </p:cNvPr>
          <p:cNvSpPr/>
          <p:nvPr/>
        </p:nvSpPr>
        <p:spPr>
          <a:xfrm rot="16200000" flipV="1">
            <a:off x="249417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0412F-4C44-412A-80EF-993B37F47F58}"/>
              </a:ext>
            </a:extLst>
          </p:cNvPr>
          <p:cNvSpPr txBox="1"/>
          <p:nvPr/>
        </p:nvSpPr>
        <p:spPr>
          <a:xfrm>
            <a:off x="266553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E8D737-71F7-4B8F-87C2-5C41405F5245}"/>
              </a:ext>
            </a:extLst>
          </p:cNvPr>
          <p:cNvSpPr/>
          <p:nvPr/>
        </p:nvSpPr>
        <p:spPr>
          <a:xfrm>
            <a:off x="4594391" y="2309181"/>
            <a:ext cx="2153799" cy="420580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5B46DA-25BE-4037-879B-ED26E3CD891D}"/>
              </a:ext>
            </a:extLst>
          </p:cNvPr>
          <p:cNvSpPr/>
          <p:nvPr/>
        </p:nvSpPr>
        <p:spPr>
          <a:xfrm rot="5400000">
            <a:off x="4302411" y="962195"/>
            <a:ext cx="3197146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9FFC68E9-51B0-43AA-8E3A-927F127ABA1F}"/>
              </a:ext>
            </a:extLst>
          </p:cNvPr>
          <p:cNvSpPr/>
          <p:nvPr/>
        </p:nvSpPr>
        <p:spPr>
          <a:xfrm rot="16200000" flipV="1">
            <a:off x="4584320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24F13-A2B3-4FD4-AF13-A3E5D32C3453}"/>
              </a:ext>
            </a:extLst>
          </p:cNvPr>
          <p:cNvSpPr txBox="1"/>
          <p:nvPr/>
        </p:nvSpPr>
        <p:spPr>
          <a:xfrm>
            <a:off x="4755687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0B064-3768-4A8B-A1EF-3C1039469AFB}"/>
              </a:ext>
            </a:extLst>
          </p:cNvPr>
          <p:cNvSpPr/>
          <p:nvPr/>
        </p:nvSpPr>
        <p:spPr>
          <a:xfrm>
            <a:off x="6748079" y="2309181"/>
            <a:ext cx="2153799" cy="420580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E5240C-1F47-40E1-9E0C-59771DBD9058}"/>
              </a:ext>
            </a:extLst>
          </p:cNvPr>
          <p:cNvSpPr/>
          <p:nvPr/>
        </p:nvSpPr>
        <p:spPr>
          <a:xfrm rot="5400000">
            <a:off x="6392560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CFCE90EC-6D9E-40A3-8B83-A5CE2C7F9006}"/>
              </a:ext>
            </a:extLst>
          </p:cNvPr>
          <p:cNvSpPr/>
          <p:nvPr/>
        </p:nvSpPr>
        <p:spPr>
          <a:xfrm rot="16200000" flipV="1">
            <a:off x="6674469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2B9BD-7ECE-472C-9DE3-BFC70090469D}"/>
              </a:ext>
            </a:extLst>
          </p:cNvPr>
          <p:cNvSpPr txBox="1"/>
          <p:nvPr/>
        </p:nvSpPr>
        <p:spPr>
          <a:xfrm>
            <a:off x="6845836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C3B8CE-3B1B-4355-803B-915AA843DF6E}"/>
              </a:ext>
            </a:extLst>
          </p:cNvPr>
          <p:cNvSpPr/>
          <p:nvPr/>
        </p:nvSpPr>
        <p:spPr>
          <a:xfrm>
            <a:off x="8894663" y="2309181"/>
            <a:ext cx="2153799" cy="42058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183FE1E-96DA-4620-950A-2094FAC495D0}"/>
              </a:ext>
            </a:extLst>
          </p:cNvPr>
          <p:cNvSpPr/>
          <p:nvPr/>
        </p:nvSpPr>
        <p:spPr>
          <a:xfrm rot="5400000">
            <a:off x="8482708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F44CCFCD-A671-43B3-8839-13969FF5A5B1}"/>
              </a:ext>
            </a:extLst>
          </p:cNvPr>
          <p:cNvSpPr/>
          <p:nvPr/>
        </p:nvSpPr>
        <p:spPr>
          <a:xfrm rot="16200000" flipV="1">
            <a:off x="8764617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0B2D8-B7D6-4CDC-82C9-8E2E901C7C87}"/>
              </a:ext>
            </a:extLst>
          </p:cNvPr>
          <p:cNvSpPr txBox="1"/>
          <p:nvPr/>
        </p:nvSpPr>
        <p:spPr>
          <a:xfrm>
            <a:off x="8935984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69F2-3196-47BB-96A0-940C302B7868}"/>
              </a:ext>
            </a:extLst>
          </p:cNvPr>
          <p:cNvSpPr txBox="1"/>
          <p:nvPr/>
        </p:nvSpPr>
        <p:spPr>
          <a:xfrm>
            <a:off x="372041" y="2909160"/>
            <a:ext cx="1901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Calibri (Body)"/>
              </a:rPr>
              <a:t>Create a sample SAPUI5 project in WebIDE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8D4D1B6-CEF8-4E2C-9A03-333B2E1D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01" y="3725821"/>
            <a:ext cx="1874682" cy="27891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E71C45C-8E49-44A2-A50D-29020E958E6A}"/>
              </a:ext>
            </a:extLst>
          </p:cNvPr>
          <p:cNvSpPr txBox="1"/>
          <p:nvPr/>
        </p:nvSpPr>
        <p:spPr>
          <a:xfrm>
            <a:off x="2420957" y="2918579"/>
            <a:ext cx="1616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folder          in webapp – control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1F5DCA6-DC6F-4C00-8650-075B2B0B0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738" y="4130281"/>
            <a:ext cx="1943268" cy="207105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F47CA21-69CB-442F-B44C-EC043D7FCCCE}"/>
              </a:ext>
            </a:extLst>
          </p:cNvPr>
          <p:cNvSpPr txBox="1"/>
          <p:nvPr/>
        </p:nvSpPr>
        <p:spPr>
          <a:xfrm>
            <a:off x="4535916" y="3087067"/>
            <a:ext cx="1692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js file in control</a:t>
            </a:r>
          </a:p>
          <a:p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4FCE06D-19E5-484F-9460-DD1D03BFB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762" y="4301918"/>
            <a:ext cx="2034716" cy="124978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DCBDF4C-D0EE-4CC2-9196-566A1C1C4758}"/>
              </a:ext>
            </a:extLst>
          </p:cNvPr>
          <p:cNvSpPr txBox="1"/>
          <p:nvPr/>
        </p:nvSpPr>
        <p:spPr>
          <a:xfrm>
            <a:off x="6564377" y="3056890"/>
            <a:ext cx="18499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Provide a control name</a:t>
            </a:r>
          </a:p>
          <a:p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FED09A1-8860-49AB-A9EB-DA12EFDA6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849" y="4037483"/>
            <a:ext cx="2098102" cy="235511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B4F9F60-B963-45E6-A73E-1F9C466FAA8A}"/>
              </a:ext>
            </a:extLst>
          </p:cNvPr>
          <p:cNvSpPr txBox="1"/>
          <p:nvPr/>
        </p:nvSpPr>
        <p:spPr>
          <a:xfrm>
            <a:off x="8742702" y="3016272"/>
            <a:ext cx="20981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rgbClr val="111111"/>
                </a:solidFill>
                <a:effectLst/>
                <a:latin typeface="Calibri (Body)"/>
              </a:rPr>
              <a:t>Use the custom control and define function in controller &amp; view</a:t>
            </a:r>
          </a:p>
          <a:p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631CE04-1C55-435B-AC55-EC43CCDE6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259" y="3948841"/>
            <a:ext cx="3269742" cy="23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36B2-4254-4C91-BCE6-537052C1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961" y="738554"/>
            <a:ext cx="10515600" cy="594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Add a rating indicator for customer</a:t>
            </a:r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r>
              <a:rPr lang="en-US" sz="1800" dirty="0">
                <a:hlinkClick r:id="rId2"/>
              </a:rPr>
              <a:t>Add a new folder and make a js file in this folder</a:t>
            </a:r>
            <a:endParaRPr lang="en-US" sz="1800" dirty="0"/>
          </a:p>
          <a:p>
            <a:pPr marL="457200" indent="-457200">
              <a:buAutoNum type="arabicPeriod"/>
            </a:pPr>
            <a:r>
              <a:rPr lang="en-US" sz="1800" dirty="0">
                <a:hlinkClick r:id="rId3"/>
              </a:rPr>
              <a:t>Add a functionality in view2 xml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4"/>
              </a:rPr>
              <a:t>Add a functionality in view2 Controller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5"/>
              </a:rPr>
              <a:t>Update i18n file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6"/>
              </a:rPr>
              <a:t>Update the version in manifest file</a:t>
            </a:r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3AD57-1B38-42AF-A707-BFA667C95F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C7E73219-16DE-4040-86FB-3399B8132D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72744E8-4028-4F79-8BDC-3596D2157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415" y="17176"/>
            <a:ext cx="10515600" cy="8112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1026" name="Picture 2" descr="Problem Solving Concept On White Background Pointed By Several.. Stock  Photo, Picture And Royalty Free Image. Image 100694771.">
            <a:extLst>
              <a:ext uri="{FF2B5EF4-FFF2-40B4-BE49-F238E27FC236}">
                <a16:creationId xmlns:a16="http://schemas.microsoft.com/office/drawing/2014/main" id="{22A63D2F-8BAD-4B73-A2D1-CED4A17C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84" y="1352759"/>
            <a:ext cx="4911848" cy="41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99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6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782" y="18458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b="0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SAP Fiori Standard App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09" y="1052802"/>
            <a:ext cx="11144660" cy="5347998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SAP Fiori is a new user experience (UX) for SAP software and applications.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It provides a set of applications that are used in regular business functions like work approvals, financial apps, calculation apps and various self-service apps.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SAP Fiori Apps can be accessed on desktops, Mobile or tablets. </a:t>
            </a:r>
            <a:endParaRPr lang="en-US" sz="1800" dirty="0">
              <a:solidFill>
                <a:srgbClr val="3C3C3C"/>
              </a:solidFill>
              <a:latin typeface="Calibri (Body)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3C3C3C"/>
                </a:solidFill>
                <a:effectLst/>
                <a:latin typeface="Calibri (Body)"/>
              </a:rPr>
              <a:t>These are web-based applications hosted on SAP-Fiori server (front-end system) and access business data from SAP-ECC(back-end system).</a:t>
            </a:r>
          </a:p>
          <a:p>
            <a:pPr algn="l"/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A83C40-637B-4837-9951-F6C347922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D2E000E-4178-4454-B713-F445FFF97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75" y="3193295"/>
            <a:ext cx="9212280" cy="320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3" y="-10122"/>
            <a:ext cx="10989305" cy="7078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3C3C3C"/>
                </a:solidFill>
                <a:latin typeface="Cooper Black" panose="0208090404030B020404" pitchFamily="18" charset="0"/>
              </a:rPr>
              <a:t>T</a:t>
            </a:r>
            <a:r>
              <a:rPr lang="en-US" sz="3600" b="1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wo types of SAP-Fiori app implementations: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415" y="1008306"/>
            <a:ext cx="10284069" cy="4205531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Standard Apps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Implementation of those business apps, which are released by SAP. These are categorized as Transnational, Fact-sheets and Analytical apps etc.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sz="1800" dirty="0">
              <a:solidFill>
                <a:srgbClr val="3C3C3C"/>
              </a:solidFill>
              <a:latin typeface="Calibri (Body)"/>
            </a:endParaRPr>
          </a:p>
          <a:p>
            <a:pPr lvl="1" algn="l"/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rgbClr val="3C3C3C"/>
                </a:solidFill>
                <a:effectLst/>
                <a:latin typeface="Calibri (Body)"/>
              </a:rPr>
              <a:t>Customized Apps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As per business requirement, a complete custom fiori app can be implemented.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Customized App is been hosted on SAP-Fiori server (front-end system).</a:t>
            </a:r>
            <a:endParaRPr lang="en-US" sz="1800" dirty="0">
              <a:solidFill>
                <a:srgbClr val="3C3C3C"/>
              </a:solidFill>
              <a:latin typeface="Calibri (Body)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800" dirty="0">
                <a:solidFill>
                  <a:srgbClr val="3C3C3C"/>
                </a:solidFill>
                <a:latin typeface="Calibri (Body)"/>
              </a:rPr>
              <a:t>I</a:t>
            </a: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t integrates with SAP or Non-SAP system.</a:t>
            </a:r>
          </a:p>
          <a:p>
            <a:br>
              <a:rPr lang="en-US" sz="1600" dirty="0"/>
            </a:b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sz="1800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endParaRPr lang="en-US" sz="1800" dirty="0">
              <a:latin typeface="Calibri (Body)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947" y="183251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b="1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Pre-requisites for Standard Fiori App</a:t>
            </a:r>
          </a:p>
        </p:txBody>
      </p:sp>
      <p:sp>
        <p:nvSpPr>
          <p:cNvPr id="40" name="Footer Placeholder 45">
            <a:extLst>
              <a:ext uri="{FF2B5EF4-FFF2-40B4-BE49-F238E27FC236}">
                <a16:creationId xmlns:a16="http://schemas.microsoft.com/office/drawing/2014/main" id="{B75D3401-5C9D-4B9C-A0C6-53DD3E4980DA}"/>
              </a:ext>
            </a:extLst>
          </p:cNvPr>
          <p:cNvSpPr>
            <a:spLocks noGrp="1"/>
          </p:cNvSpPr>
          <p:nvPr/>
        </p:nvSpPr>
        <p:spPr>
          <a:xfrm>
            <a:off x="10210290" y="6359114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73994CD-BD7D-4A6C-AD72-9B1F01429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6F4EEC-E3C2-4269-90A3-A5982D817368}"/>
              </a:ext>
            </a:extLst>
          </p:cNvPr>
          <p:cNvSpPr txBox="1"/>
          <p:nvPr/>
        </p:nvSpPr>
        <p:spPr>
          <a:xfrm>
            <a:off x="445168" y="1032118"/>
            <a:ext cx="8867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ECC Server (Back-end)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Server (Front-end)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lvl="1" algn="just"/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1. http://&lt;host&gt;:&lt;port&gt;/sap/bc/ui5_ui5/ui2/ushell/shells/abap/FioriLaunchpad.html</a:t>
            </a:r>
            <a:endParaRPr lang="en-US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marL="800100" lvl="1" indent="-342900" algn="just">
              <a:buAutoNum type="arabicPeriod"/>
            </a:pPr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  <a:endParaRPr lang="en-US" dirty="0">
              <a:solidFill>
                <a:srgbClr val="3C3C3C"/>
              </a:solidFill>
              <a:latin typeface="Calibri (Body)"/>
            </a:endParaRPr>
          </a:p>
          <a:p>
            <a:pPr lvl="1" algn="just"/>
            <a:endParaRPr lang="en-US" b="1" i="0" dirty="0">
              <a:solidFill>
                <a:srgbClr val="3C3C3C"/>
              </a:solidFill>
              <a:effectLst/>
              <a:latin typeface="Calibri (Body)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AA567D-6882-4D2B-A415-01A00B5FB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114448"/>
              </p:ext>
            </p:extLst>
          </p:nvPr>
        </p:nvGraphicFramePr>
        <p:xfrm>
          <a:off x="4062153" y="3041369"/>
          <a:ext cx="6148137" cy="3633378"/>
        </p:xfrm>
        <a:graphic>
          <a:graphicData uri="http://schemas.openxmlformats.org/drawingml/2006/table">
            <a:tbl>
              <a:tblPr/>
              <a:tblGrid>
                <a:gridCol w="529026">
                  <a:extLst>
                    <a:ext uri="{9D8B030D-6E8A-4147-A177-3AD203B41FA5}">
                      <a16:colId xmlns:a16="http://schemas.microsoft.com/office/drawing/2014/main" val="1582960182"/>
                    </a:ext>
                  </a:extLst>
                </a:gridCol>
                <a:gridCol w="3145558">
                  <a:extLst>
                    <a:ext uri="{9D8B030D-6E8A-4147-A177-3AD203B41FA5}">
                      <a16:colId xmlns:a16="http://schemas.microsoft.com/office/drawing/2014/main" val="502093698"/>
                    </a:ext>
                  </a:extLst>
                </a:gridCol>
                <a:gridCol w="2473553">
                  <a:extLst>
                    <a:ext uri="{9D8B030D-6E8A-4147-A177-3AD203B41FA5}">
                      <a16:colId xmlns:a16="http://schemas.microsoft.com/office/drawing/2014/main" val="2860827214"/>
                    </a:ext>
                  </a:extLst>
                </a:gridCol>
              </a:tblGrid>
              <a:tr h="64788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SrNo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T-code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Description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49143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1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SICF  (Path: /sap/</a:t>
                      </a:r>
                      <a:r>
                        <a:rPr lang="en-US" sz="1200" b="0" dirty="0" err="1">
                          <a:effectLst/>
                        </a:rPr>
                        <a:t>bc</a:t>
                      </a:r>
                      <a:r>
                        <a:rPr lang="en-US" sz="1200" b="0" dirty="0">
                          <a:effectLst/>
                        </a:rPr>
                        <a:t>/ui5_ui5/sap/)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UI5 Application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65664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2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SICF  (Path: /sap/opu/odata/sap/)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Odata Service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9799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3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/n/iwfnd/maint_service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Odata Service Registration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930032"/>
                  </a:ext>
                </a:extLst>
              </a:tr>
              <a:tr h="50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4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/n/UI2/SEMOBJ_SAP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Semantic objects by 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7915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5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/n/iwfnd/error_log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Error 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791074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6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LPD_CUST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Launchpad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84717"/>
                  </a:ext>
                </a:extLst>
              </a:tr>
              <a:tr h="26439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7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PFCG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PFCG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50686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F6702EC-080D-4F18-BEC8-0D943F3DDE08}"/>
              </a:ext>
            </a:extLst>
          </p:cNvPr>
          <p:cNvSpPr txBox="1"/>
          <p:nvPr/>
        </p:nvSpPr>
        <p:spPr>
          <a:xfrm>
            <a:off x="445168" y="2878777"/>
            <a:ext cx="22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Important T-codes:</a:t>
            </a: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53" y="222368"/>
            <a:ext cx="11511510" cy="568435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3C3C3C"/>
                </a:solidFill>
                <a:latin typeface="Cooper Black" panose="0208090404030B020404" pitchFamily="18" charset="0"/>
              </a:rPr>
              <a:t>S</a:t>
            </a:r>
            <a:r>
              <a:rPr lang="en-US" sz="3600" b="1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tandard Fiori app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54B5A99-6347-49F9-BD8D-3F1867F55235}"/>
              </a:ext>
            </a:extLst>
          </p:cNvPr>
          <p:cNvSpPr/>
          <p:nvPr/>
        </p:nvSpPr>
        <p:spPr>
          <a:xfrm rot="16200000">
            <a:off x="5490890" y="1320327"/>
            <a:ext cx="1205366" cy="4308123"/>
          </a:xfrm>
          <a:custGeom>
            <a:avLst/>
            <a:gdLst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46122 w 3252723"/>
              <a:gd name="connsiteY2" fmla="*/ 1273939 h 2520280"/>
              <a:gd name="connsiteX3" fmla="*/ 3252723 w 3252723"/>
              <a:gd name="connsiteY3" fmla="*/ 2520280 h 2520280"/>
              <a:gd name="connsiteX4" fmla="*/ 0 w 3252723"/>
              <a:gd name="connsiteY4" fmla="*/ 2520280 h 2520280"/>
              <a:gd name="connsiteX5" fmla="*/ 0 w 3252723"/>
              <a:gd name="connsiteY5" fmla="*/ 0 h 2520280"/>
              <a:gd name="connsiteX0" fmla="*/ 0 w 3252723"/>
              <a:gd name="connsiteY0" fmla="*/ 0 h 2520280"/>
              <a:gd name="connsiteX1" fmla="*/ 3246122 w 3252723"/>
              <a:gd name="connsiteY1" fmla="*/ 1273939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46122"/>
              <a:gd name="connsiteY0" fmla="*/ 0 h 2548575"/>
              <a:gd name="connsiteX1" fmla="*/ 3246122 w 3246122"/>
              <a:gd name="connsiteY1" fmla="*/ 1273939 h 2548575"/>
              <a:gd name="connsiteX2" fmla="*/ 0 w 3246122"/>
              <a:gd name="connsiteY2" fmla="*/ 2520280 h 2548575"/>
              <a:gd name="connsiteX3" fmla="*/ 0 w 3246122"/>
              <a:gd name="connsiteY3" fmla="*/ 0 h 2548575"/>
              <a:gd name="connsiteX0" fmla="*/ 0 w 3246122"/>
              <a:gd name="connsiteY0" fmla="*/ 0 h 2520280"/>
              <a:gd name="connsiteX1" fmla="*/ 3246122 w 3246122"/>
              <a:gd name="connsiteY1" fmla="*/ 1273939 h 2520280"/>
              <a:gd name="connsiteX2" fmla="*/ 0 w 3246122"/>
              <a:gd name="connsiteY2" fmla="*/ 2520280 h 2520280"/>
              <a:gd name="connsiteX3" fmla="*/ 0 w 3246122"/>
              <a:gd name="connsiteY3" fmla="*/ 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6122" h="2520280">
                <a:moveTo>
                  <a:pt x="0" y="0"/>
                </a:moveTo>
                <a:lnTo>
                  <a:pt x="3246122" y="1273939"/>
                </a:lnTo>
                <a:lnTo>
                  <a:pt x="0" y="252028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DBD42E6-1948-479D-92C3-1FEB18001128}"/>
              </a:ext>
            </a:extLst>
          </p:cNvPr>
          <p:cNvSpPr/>
          <p:nvPr/>
        </p:nvSpPr>
        <p:spPr>
          <a:xfrm flipH="1">
            <a:off x="5443980" y="1280641"/>
            <a:ext cx="2890222" cy="2520280"/>
          </a:xfrm>
          <a:custGeom>
            <a:avLst/>
            <a:gdLst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46122 w 3252723"/>
              <a:gd name="connsiteY2" fmla="*/ 1273939 h 2520280"/>
              <a:gd name="connsiteX3" fmla="*/ 3252723 w 3252723"/>
              <a:gd name="connsiteY3" fmla="*/ 2520280 h 2520280"/>
              <a:gd name="connsiteX4" fmla="*/ 0 w 3252723"/>
              <a:gd name="connsiteY4" fmla="*/ 2520280 h 2520280"/>
              <a:gd name="connsiteX5" fmla="*/ 0 w 3252723"/>
              <a:gd name="connsiteY5" fmla="*/ 0 h 2520280"/>
              <a:gd name="connsiteX0" fmla="*/ 0 w 3252723"/>
              <a:gd name="connsiteY0" fmla="*/ 0 h 2520280"/>
              <a:gd name="connsiteX1" fmla="*/ 3246122 w 3252723"/>
              <a:gd name="connsiteY1" fmla="*/ 1273939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46122"/>
              <a:gd name="connsiteY0" fmla="*/ 0 h 2548575"/>
              <a:gd name="connsiteX1" fmla="*/ 3246122 w 3246122"/>
              <a:gd name="connsiteY1" fmla="*/ 1273939 h 2548575"/>
              <a:gd name="connsiteX2" fmla="*/ 0 w 3246122"/>
              <a:gd name="connsiteY2" fmla="*/ 2520280 h 2548575"/>
              <a:gd name="connsiteX3" fmla="*/ 0 w 3246122"/>
              <a:gd name="connsiteY3" fmla="*/ 0 h 2548575"/>
              <a:gd name="connsiteX0" fmla="*/ 0 w 3246122"/>
              <a:gd name="connsiteY0" fmla="*/ 0 h 2520280"/>
              <a:gd name="connsiteX1" fmla="*/ 3246122 w 3246122"/>
              <a:gd name="connsiteY1" fmla="*/ 1273939 h 2520280"/>
              <a:gd name="connsiteX2" fmla="*/ 0 w 3246122"/>
              <a:gd name="connsiteY2" fmla="*/ 2520280 h 2520280"/>
              <a:gd name="connsiteX3" fmla="*/ 0 w 3246122"/>
              <a:gd name="connsiteY3" fmla="*/ 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6122" h="2520280">
                <a:moveTo>
                  <a:pt x="0" y="0"/>
                </a:moveTo>
                <a:lnTo>
                  <a:pt x="3246122" y="1273939"/>
                </a:lnTo>
                <a:lnTo>
                  <a:pt x="0" y="25202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F7F61F-95D6-45BC-A612-0D19EDD8898E}"/>
              </a:ext>
            </a:extLst>
          </p:cNvPr>
          <p:cNvSpPr/>
          <p:nvPr/>
        </p:nvSpPr>
        <p:spPr>
          <a:xfrm>
            <a:off x="3852262" y="1280641"/>
            <a:ext cx="2890222" cy="2520280"/>
          </a:xfrm>
          <a:custGeom>
            <a:avLst/>
            <a:gdLst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52723"/>
              <a:gd name="connsiteY0" fmla="*/ 0 h 2520280"/>
              <a:gd name="connsiteX1" fmla="*/ 3252723 w 3252723"/>
              <a:gd name="connsiteY1" fmla="*/ 0 h 2520280"/>
              <a:gd name="connsiteX2" fmla="*/ 3246122 w 3252723"/>
              <a:gd name="connsiteY2" fmla="*/ 1273939 h 2520280"/>
              <a:gd name="connsiteX3" fmla="*/ 3252723 w 3252723"/>
              <a:gd name="connsiteY3" fmla="*/ 2520280 h 2520280"/>
              <a:gd name="connsiteX4" fmla="*/ 0 w 3252723"/>
              <a:gd name="connsiteY4" fmla="*/ 2520280 h 2520280"/>
              <a:gd name="connsiteX5" fmla="*/ 0 w 3252723"/>
              <a:gd name="connsiteY5" fmla="*/ 0 h 2520280"/>
              <a:gd name="connsiteX0" fmla="*/ 0 w 3252723"/>
              <a:gd name="connsiteY0" fmla="*/ 0 h 2520280"/>
              <a:gd name="connsiteX1" fmla="*/ 3246122 w 3252723"/>
              <a:gd name="connsiteY1" fmla="*/ 1273939 h 2520280"/>
              <a:gd name="connsiteX2" fmla="*/ 3252723 w 3252723"/>
              <a:gd name="connsiteY2" fmla="*/ 2520280 h 2520280"/>
              <a:gd name="connsiteX3" fmla="*/ 0 w 3252723"/>
              <a:gd name="connsiteY3" fmla="*/ 2520280 h 2520280"/>
              <a:gd name="connsiteX4" fmla="*/ 0 w 3252723"/>
              <a:gd name="connsiteY4" fmla="*/ 0 h 2520280"/>
              <a:gd name="connsiteX0" fmla="*/ 0 w 3246122"/>
              <a:gd name="connsiteY0" fmla="*/ 0 h 2548575"/>
              <a:gd name="connsiteX1" fmla="*/ 3246122 w 3246122"/>
              <a:gd name="connsiteY1" fmla="*/ 1273939 h 2548575"/>
              <a:gd name="connsiteX2" fmla="*/ 0 w 3246122"/>
              <a:gd name="connsiteY2" fmla="*/ 2520280 h 2548575"/>
              <a:gd name="connsiteX3" fmla="*/ 0 w 3246122"/>
              <a:gd name="connsiteY3" fmla="*/ 0 h 2548575"/>
              <a:gd name="connsiteX0" fmla="*/ 0 w 3246122"/>
              <a:gd name="connsiteY0" fmla="*/ 0 h 2520280"/>
              <a:gd name="connsiteX1" fmla="*/ 3246122 w 3246122"/>
              <a:gd name="connsiteY1" fmla="*/ 1273939 h 2520280"/>
              <a:gd name="connsiteX2" fmla="*/ 0 w 3246122"/>
              <a:gd name="connsiteY2" fmla="*/ 2520280 h 2520280"/>
              <a:gd name="connsiteX3" fmla="*/ 0 w 3246122"/>
              <a:gd name="connsiteY3" fmla="*/ 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6122" h="2520280">
                <a:moveTo>
                  <a:pt x="0" y="0"/>
                </a:moveTo>
                <a:lnTo>
                  <a:pt x="3246122" y="1273939"/>
                </a:lnTo>
                <a:lnTo>
                  <a:pt x="0" y="252028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  <a:alpha val="3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D10D94-D4C6-42BD-BD42-D2DAC0456CFD}"/>
              </a:ext>
            </a:extLst>
          </p:cNvPr>
          <p:cNvGrpSpPr/>
          <p:nvPr/>
        </p:nvGrpSpPr>
        <p:grpSpPr>
          <a:xfrm>
            <a:off x="5163797" y="1610166"/>
            <a:ext cx="1861230" cy="1861230"/>
            <a:chOff x="4841228" y="1959792"/>
            <a:chExt cx="1861230" cy="18612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91FF707-9820-4A74-90C8-9DCDA799CD4F}"/>
                </a:ext>
              </a:extLst>
            </p:cNvPr>
            <p:cNvSpPr/>
            <p:nvPr/>
          </p:nvSpPr>
          <p:spPr>
            <a:xfrm>
              <a:off x="4841228" y="1959792"/>
              <a:ext cx="1861230" cy="18612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3B4C0C-C262-4182-A799-463714BA662F}"/>
                </a:ext>
              </a:extLst>
            </p:cNvPr>
            <p:cNvSpPr/>
            <p:nvPr/>
          </p:nvSpPr>
          <p:spPr>
            <a:xfrm>
              <a:off x="4987835" y="2106399"/>
              <a:ext cx="1568016" cy="1568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2B76DC3-1C23-458D-966C-F9D2D2D09F75}"/>
              </a:ext>
            </a:extLst>
          </p:cNvPr>
          <p:cNvSpPr/>
          <p:nvPr/>
        </p:nvSpPr>
        <p:spPr>
          <a:xfrm>
            <a:off x="599538" y="1269129"/>
            <a:ext cx="3252723" cy="2520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4AF265-A346-4852-A804-16F7E08E84D3}"/>
              </a:ext>
            </a:extLst>
          </p:cNvPr>
          <p:cNvSpPr/>
          <p:nvPr/>
        </p:nvSpPr>
        <p:spPr>
          <a:xfrm>
            <a:off x="8326660" y="1280641"/>
            <a:ext cx="3252723" cy="2520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709715-589C-4582-B695-FCA7226BAA1F}"/>
              </a:ext>
            </a:extLst>
          </p:cNvPr>
          <p:cNvSpPr/>
          <p:nvPr/>
        </p:nvSpPr>
        <p:spPr>
          <a:xfrm>
            <a:off x="3939512" y="4077072"/>
            <a:ext cx="4308123" cy="2520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A43D89-144D-489E-9EB4-7D3C3D8D0513}"/>
              </a:ext>
            </a:extLst>
          </p:cNvPr>
          <p:cNvSpPr txBox="1"/>
          <p:nvPr/>
        </p:nvSpPr>
        <p:spPr>
          <a:xfrm>
            <a:off x="1203379" y="1518527"/>
            <a:ext cx="2128019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Software Components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C041F-C406-4893-A178-80381776F2C9}"/>
              </a:ext>
            </a:extLst>
          </p:cNvPr>
          <p:cNvSpPr txBox="1"/>
          <p:nvPr/>
        </p:nvSpPr>
        <p:spPr>
          <a:xfrm>
            <a:off x="4991834" y="4304842"/>
            <a:ext cx="220348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Front-End Components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01F6C-5A65-45B0-B0C0-F72074B2DAAB}"/>
              </a:ext>
            </a:extLst>
          </p:cNvPr>
          <p:cNvSpPr txBox="1"/>
          <p:nvPr/>
        </p:nvSpPr>
        <p:spPr>
          <a:xfrm>
            <a:off x="5331125" y="2415713"/>
            <a:ext cx="1439080" cy="2271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kern="0" dirty="0">
                <a:solidFill>
                  <a:schemeClr val="bg1"/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Components</a:t>
            </a:r>
            <a:endParaRPr lang="en-US" dirty="0">
              <a:solidFill>
                <a:schemeClr val="bg1"/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C64E01-E5BF-4E4D-9F10-33486C722174}"/>
              </a:ext>
            </a:extLst>
          </p:cNvPr>
          <p:cNvGrpSpPr/>
          <p:nvPr/>
        </p:nvGrpSpPr>
        <p:grpSpPr>
          <a:xfrm>
            <a:off x="889768" y="1988615"/>
            <a:ext cx="2769560" cy="1508527"/>
            <a:chOff x="889768" y="1292500"/>
            <a:chExt cx="2769560" cy="150852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374AA8D-3D83-41AE-BC66-762AF3121E9D}"/>
                </a:ext>
              </a:extLst>
            </p:cNvPr>
            <p:cNvGrpSpPr/>
            <p:nvPr/>
          </p:nvGrpSpPr>
          <p:grpSpPr>
            <a:xfrm>
              <a:off x="889768" y="1292500"/>
              <a:ext cx="2692068" cy="553998"/>
              <a:chOff x="829155" y="1292500"/>
              <a:chExt cx="2692068" cy="55399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17321A-DD0B-4666-9FA4-3449A29F725A}"/>
                  </a:ext>
                </a:extLst>
              </p:cNvPr>
              <p:cNvSpPr txBox="1"/>
              <p:nvPr/>
            </p:nvSpPr>
            <p:spPr>
              <a:xfrm>
                <a:off x="1365329" y="1292500"/>
                <a:ext cx="21558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Back-End Software Components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Graphic 20" descr="Back with solid fill">
                <a:extLst>
                  <a:ext uri="{FF2B5EF4-FFF2-40B4-BE49-F238E27FC236}">
                    <a16:creationId xmlns:a16="http://schemas.microsoft.com/office/drawing/2014/main" id="{43F3AD36-9D83-42A3-9ABE-CB387B3D2670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0C7AEC5-DFBC-4A2A-A666-47B8BF31818E}"/>
                </a:ext>
              </a:extLst>
            </p:cNvPr>
            <p:cNvGrpSpPr/>
            <p:nvPr/>
          </p:nvGrpSpPr>
          <p:grpSpPr>
            <a:xfrm>
              <a:off x="918016" y="2247029"/>
              <a:ext cx="2741312" cy="553998"/>
              <a:chOff x="857403" y="1669756"/>
              <a:chExt cx="2741312" cy="55399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2B1E47A-BD55-47CE-9DD6-7F03CE0D936D}"/>
                  </a:ext>
                </a:extLst>
              </p:cNvPr>
              <p:cNvSpPr txBox="1"/>
              <p:nvPr/>
            </p:nvSpPr>
            <p:spPr>
              <a:xfrm>
                <a:off x="1442821" y="1669756"/>
                <a:ext cx="21558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Front-End Software Components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Graphic 20" descr="Back with solid fill">
                <a:extLst>
                  <a:ext uri="{FF2B5EF4-FFF2-40B4-BE49-F238E27FC236}">
                    <a16:creationId xmlns:a16="http://schemas.microsoft.com/office/drawing/2014/main" id="{3974E9F8-6086-4F2C-AE91-4EDA2A83CEAA}"/>
                  </a:ext>
                </a:extLst>
              </p:cNvPr>
              <p:cNvSpPr/>
              <p:nvPr/>
            </p:nvSpPr>
            <p:spPr>
              <a:xfrm>
                <a:off x="857403" y="18841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EC24BF-53F2-43EF-A5F8-43C5C3D3E282}"/>
              </a:ext>
            </a:extLst>
          </p:cNvPr>
          <p:cNvGrpSpPr/>
          <p:nvPr/>
        </p:nvGrpSpPr>
        <p:grpSpPr>
          <a:xfrm>
            <a:off x="4679346" y="4861586"/>
            <a:ext cx="3277588" cy="1167655"/>
            <a:chOff x="821575" y="1430999"/>
            <a:chExt cx="3293808" cy="116765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D8A7FA-2392-42D9-9E16-FBEC7025ADBA}"/>
                </a:ext>
              </a:extLst>
            </p:cNvPr>
            <p:cNvGrpSpPr/>
            <p:nvPr/>
          </p:nvGrpSpPr>
          <p:grpSpPr>
            <a:xfrm>
              <a:off x="889768" y="1430999"/>
              <a:ext cx="2692068" cy="276999"/>
              <a:chOff x="829155" y="1430999"/>
              <a:chExt cx="2692068" cy="276999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742D84-B369-4E29-86D1-282C90D03F86}"/>
                  </a:ext>
                </a:extLst>
              </p:cNvPr>
              <p:cNvSpPr txBox="1"/>
              <p:nvPr/>
            </p:nvSpPr>
            <p:spPr>
              <a:xfrm>
                <a:off x="1365329" y="1430999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SAP UI5 Application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Graphic 20" descr="Back with solid fill">
                <a:extLst>
                  <a:ext uri="{FF2B5EF4-FFF2-40B4-BE49-F238E27FC236}">
                    <a16:creationId xmlns:a16="http://schemas.microsoft.com/office/drawing/2014/main" id="{66A96FF6-C6E7-48A9-AAC2-AC2E517BCD08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91ACCB7-4E06-4453-BC70-D94C58A1DE9C}"/>
                </a:ext>
              </a:extLst>
            </p:cNvPr>
            <p:cNvGrpSpPr/>
            <p:nvPr/>
          </p:nvGrpSpPr>
          <p:grpSpPr>
            <a:xfrm>
              <a:off x="821575" y="1889970"/>
              <a:ext cx="3293808" cy="276999"/>
              <a:chOff x="760962" y="1312697"/>
              <a:chExt cx="3293808" cy="27699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6BF803-CCF9-4A88-9F52-013CB8C64E5E}"/>
                  </a:ext>
                </a:extLst>
              </p:cNvPr>
              <p:cNvSpPr txBox="1"/>
              <p:nvPr/>
            </p:nvSpPr>
            <p:spPr>
              <a:xfrm>
                <a:off x="1349042" y="1312697"/>
                <a:ext cx="27057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OData Service Registration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Graphic 20" descr="Back with solid fill">
                <a:extLst>
                  <a:ext uri="{FF2B5EF4-FFF2-40B4-BE49-F238E27FC236}">
                    <a16:creationId xmlns:a16="http://schemas.microsoft.com/office/drawing/2014/main" id="{B1E3B93B-0060-4DEE-B3F1-086484E8B978}"/>
                  </a:ext>
                </a:extLst>
              </p:cNvPr>
              <p:cNvSpPr/>
              <p:nvPr/>
            </p:nvSpPr>
            <p:spPr>
              <a:xfrm>
                <a:off x="760962" y="1329352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AC888B5-5129-4F45-8991-86F673EA2C00}"/>
                </a:ext>
              </a:extLst>
            </p:cNvPr>
            <p:cNvGrpSpPr/>
            <p:nvPr/>
          </p:nvGrpSpPr>
          <p:grpSpPr>
            <a:xfrm>
              <a:off x="821575" y="2305556"/>
              <a:ext cx="2760261" cy="293098"/>
              <a:chOff x="760962" y="1151010"/>
              <a:chExt cx="2760261" cy="293098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BFDCC1F-291D-4501-A782-AB82A5D38098}"/>
                  </a:ext>
                </a:extLst>
              </p:cNvPr>
              <p:cNvSpPr txBox="1"/>
              <p:nvPr/>
            </p:nvSpPr>
            <p:spPr>
              <a:xfrm>
                <a:off x="1365329" y="1151010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Business Catalog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" name="Graphic 20" descr="Back with solid fill">
                <a:extLst>
                  <a:ext uri="{FF2B5EF4-FFF2-40B4-BE49-F238E27FC236}">
                    <a16:creationId xmlns:a16="http://schemas.microsoft.com/office/drawing/2014/main" id="{0AEEF527-4E64-4778-B1A2-980357ADB723}"/>
                  </a:ext>
                </a:extLst>
              </p:cNvPr>
              <p:cNvSpPr/>
              <p:nvPr/>
            </p:nvSpPr>
            <p:spPr>
              <a:xfrm>
                <a:off x="760962" y="121364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298C89A-4F59-42D6-A35E-D871170FF9AA}"/>
              </a:ext>
            </a:extLst>
          </p:cNvPr>
          <p:cNvSpPr txBox="1"/>
          <p:nvPr/>
        </p:nvSpPr>
        <p:spPr>
          <a:xfrm>
            <a:off x="8932600" y="1533954"/>
            <a:ext cx="214430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Back-End Components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B6A9B7C-59C0-4F9F-B238-F887A69F2EB8}"/>
              </a:ext>
            </a:extLst>
          </p:cNvPr>
          <p:cNvGrpSpPr/>
          <p:nvPr/>
        </p:nvGrpSpPr>
        <p:grpSpPr>
          <a:xfrm>
            <a:off x="8565141" y="2079954"/>
            <a:ext cx="2741312" cy="1393679"/>
            <a:chOff x="840524" y="1430999"/>
            <a:chExt cx="2741312" cy="139367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DD70494-FE41-4B1E-B6AF-AEAA49656391}"/>
                </a:ext>
              </a:extLst>
            </p:cNvPr>
            <p:cNvGrpSpPr/>
            <p:nvPr/>
          </p:nvGrpSpPr>
          <p:grpSpPr>
            <a:xfrm>
              <a:off x="889768" y="1430999"/>
              <a:ext cx="2692068" cy="276999"/>
              <a:chOff x="829155" y="1430999"/>
              <a:chExt cx="2692068" cy="276999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3B2615-9C98-42E1-93DE-7DDF6D355473}"/>
                  </a:ext>
                </a:extLst>
              </p:cNvPr>
              <p:cNvSpPr txBox="1"/>
              <p:nvPr/>
            </p:nvSpPr>
            <p:spPr>
              <a:xfrm>
                <a:off x="1365329" y="1430999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OData Service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Graphic 20" descr="Back with solid fill">
                <a:extLst>
                  <a:ext uri="{FF2B5EF4-FFF2-40B4-BE49-F238E27FC236}">
                    <a16:creationId xmlns:a16="http://schemas.microsoft.com/office/drawing/2014/main" id="{DA047720-789D-4133-97FC-A52465490E5F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1BE3539-E595-4D64-A14D-AE1D4428D428}"/>
                </a:ext>
              </a:extLst>
            </p:cNvPr>
            <p:cNvGrpSpPr/>
            <p:nvPr/>
          </p:nvGrpSpPr>
          <p:grpSpPr>
            <a:xfrm>
              <a:off x="840524" y="2270680"/>
              <a:ext cx="2741312" cy="553998"/>
              <a:chOff x="779911" y="1693407"/>
              <a:chExt cx="2741312" cy="553998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222033B-9884-4001-B454-EF4B6A9AAF07}"/>
                  </a:ext>
                </a:extLst>
              </p:cNvPr>
              <p:cNvSpPr txBox="1"/>
              <p:nvPr/>
            </p:nvSpPr>
            <p:spPr>
              <a:xfrm>
                <a:off x="1171424" y="1693407"/>
                <a:ext cx="234979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Back-End Authorization Role (PFCG)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Graphic 20" descr="Back with solid fill">
                <a:extLst>
                  <a:ext uri="{FF2B5EF4-FFF2-40B4-BE49-F238E27FC236}">
                    <a16:creationId xmlns:a16="http://schemas.microsoft.com/office/drawing/2014/main" id="{59B49914-5DC8-41EA-834A-9A8E9432BD9C}"/>
                  </a:ext>
                </a:extLst>
              </p:cNvPr>
              <p:cNvSpPr/>
              <p:nvPr/>
            </p:nvSpPr>
            <p:spPr>
              <a:xfrm>
                <a:off x="779911" y="1855177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98" name="Graphic 20" descr="Back with solid fill">
            <a:extLst>
              <a:ext uri="{FF2B5EF4-FFF2-40B4-BE49-F238E27FC236}">
                <a16:creationId xmlns:a16="http://schemas.microsoft.com/office/drawing/2014/main" id="{0032A735-1A17-45CE-9F82-E0DABEF3E26A}"/>
              </a:ext>
            </a:extLst>
          </p:cNvPr>
          <p:cNvSpPr/>
          <p:nvPr/>
        </p:nvSpPr>
        <p:spPr>
          <a:xfrm>
            <a:off x="4679346" y="6235005"/>
            <a:ext cx="292923" cy="230460"/>
          </a:xfrm>
          <a:custGeom>
            <a:avLst/>
            <a:gdLst>
              <a:gd name="connsiteX0" fmla="*/ 762000 w 762000"/>
              <a:gd name="connsiteY0" fmla="*/ 228600 h 561975"/>
              <a:gd name="connsiteX1" fmla="*/ 489585 w 762000"/>
              <a:gd name="connsiteY1" fmla="*/ 0 h 561975"/>
              <a:gd name="connsiteX2" fmla="*/ 489585 w 762000"/>
              <a:gd name="connsiteY2" fmla="*/ 133350 h 561975"/>
              <a:gd name="connsiteX3" fmla="*/ 0 w 762000"/>
              <a:gd name="connsiteY3" fmla="*/ 561975 h 561975"/>
              <a:gd name="connsiteX4" fmla="*/ 489585 w 762000"/>
              <a:gd name="connsiteY4" fmla="*/ 333375 h 561975"/>
              <a:gd name="connsiteX5" fmla="*/ 489585 w 762000"/>
              <a:gd name="connsiteY5" fmla="*/ 457200 h 561975"/>
              <a:gd name="connsiteX6" fmla="*/ 762000 w 762000"/>
              <a:gd name="connsiteY6" fmla="*/ 22860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000" h="561975">
                <a:moveTo>
                  <a:pt x="762000" y="228600"/>
                </a:moveTo>
                <a:lnTo>
                  <a:pt x="489585" y="0"/>
                </a:lnTo>
                <a:lnTo>
                  <a:pt x="489585" y="133350"/>
                </a:lnTo>
                <a:cubicBezTo>
                  <a:pt x="71438" y="137160"/>
                  <a:pt x="0" y="561975"/>
                  <a:pt x="0" y="561975"/>
                </a:cubicBezTo>
                <a:cubicBezTo>
                  <a:pt x="0" y="561975"/>
                  <a:pt x="155258" y="336233"/>
                  <a:pt x="489585" y="333375"/>
                </a:cubicBezTo>
                <a:lnTo>
                  <a:pt x="489585" y="457200"/>
                </a:lnTo>
                <a:lnTo>
                  <a:pt x="762000" y="22860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D569735-3756-41FB-A29B-2131BB09B25A}"/>
              </a:ext>
            </a:extLst>
          </p:cNvPr>
          <p:cNvSpPr txBox="1"/>
          <p:nvPr/>
        </p:nvSpPr>
        <p:spPr>
          <a:xfrm>
            <a:off x="5283712" y="6089239"/>
            <a:ext cx="2340769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Front-End Business Role (PFCG)</a:t>
            </a:r>
            <a:endParaRPr lang="en-US" dirty="0">
              <a:solidFill>
                <a:schemeClr val="bg1"/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23" y="1"/>
            <a:ext cx="10860030" cy="108145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Relationship between Front-End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9D5D89-C4D2-4EA5-8FD4-BDA28E4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595438"/>
            <a:ext cx="109632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7C6A-5A4C-4330-B520-79859F015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603" y="135630"/>
            <a:ext cx="9044656" cy="707887"/>
          </a:xfrm>
        </p:spPr>
        <p:txBody>
          <a:bodyPr>
            <a:noAutofit/>
          </a:bodyPr>
          <a:lstStyle/>
          <a:p>
            <a:pPr algn="l"/>
            <a:r>
              <a:rPr lang="en-US" sz="3600" b="0" i="0" dirty="0">
                <a:solidFill>
                  <a:srgbClr val="32363A"/>
                </a:solidFill>
                <a:effectLst/>
                <a:latin typeface="Cooper Black" panose="0208090404030B020404" pitchFamily="18" charset="0"/>
              </a:rPr>
              <a:t>SAP Fiori Custom App development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46E43-025B-4069-9C32-36F96CFE5B3B}"/>
              </a:ext>
            </a:extLst>
          </p:cNvPr>
          <p:cNvSpPr txBox="1"/>
          <p:nvPr/>
        </p:nvSpPr>
        <p:spPr>
          <a:xfrm>
            <a:off x="416859" y="1075765"/>
            <a:ext cx="10408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Customized App is been hosted on SAP-Fiori server (front-end system).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Calibri (Body)"/>
              </a:rPr>
              <a:t>I</a:t>
            </a: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t integrates with SAP or Non-SAP system.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25740-BEF2-4DF1-8595-17231C31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4" y="2443162"/>
            <a:ext cx="8135470" cy="282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0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16BBF425-3516-47C9-BA8F-FCEFF6BDDF19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6EEA3C-50D1-43F2-8926-FD6F4D757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53" y="222368"/>
            <a:ext cx="11511510" cy="568435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3C3C3C"/>
                </a:solidFill>
                <a:latin typeface="Cooper Black" panose="0208090404030B020404" pitchFamily="18" charset="0"/>
              </a:rPr>
              <a:t>Customized</a:t>
            </a:r>
            <a:r>
              <a:rPr lang="en-US" sz="3600" b="1" i="0" dirty="0">
                <a:solidFill>
                  <a:srgbClr val="3C3C3C"/>
                </a:solidFill>
                <a:effectLst/>
                <a:latin typeface="Cooper Black" panose="0208090404030B020404" pitchFamily="18" charset="0"/>
              </a:rPr>
              <a:t> Fiori app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23622D-2018-4F95-BDBE-C1BD2AE97772}"/>
              </a:ext>
            </a:extLst>
          </p:cNvPr>
          <p:cNvSpPr txBox="1"/>
          <p:nvPr/>
        </p:nvSpPr>
        <p:spPr>
          <a:xfrm>
            <a:off x="1203379" y="1518527"/>
            <a:ext cx="2128019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Software Components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0AA6CA-061B-4F3C-BB7D-E05A684B16A5}"/>
              </a:ext>
            </a:extLst>
          </p:cNvPr>
          <p:cNvSpPr txBox="1"/>
          <p:nvPr/>
        </p:nvSpPr>
        <p:spPr>
          <a:xfrm>
            <a:off x="4991834" y="4304842"/>
            <a:ext cx="220348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Front-End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C2EE33-9FEB-46E7-9DCB-DE1A266754EA}"/>
              </a:ext>
            </a:extLst>
          </p:cNvPr>
          <p:cNvSpPr txBox="1"/>
          <p:nvPr/>
        </p:nvSpPr>
        <p:spPr>
          <a:xfrm>
            <a:off x="5331125" y="2415713"/>
            <a:ext cx="1439080" cy="2271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kern="0" dirty="0">
                <a:solidFill>
                  <a:schemeClr val="bg1"/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Components</a:t>
            </a:r>
            <a:endParaRPr lang="en-US" dirty="0">
              <a:solidFill>
                <a:schemeClr val="bg1"/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5008BA-FC43-4CBA-A18B-B134D920B610}"/>
              </a:ext>
            </a:extLst>
          </p:cNvPr>
          <p:cNvGrpSpPr/>
          <p:nvPr/>
        </p:nvGrpSpPr>
        <p:grpSpPr>
          <a:xfrm>
            <a:off x="889768" y="1988615"/>
            <a:ext cx="2769560" cy="1508527"/>
            <a:chOff x="889768" y="1292500"/>
            <a:chExt cx="2769560" cy="150852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2B46B73-D745-4324-9326-9E7F508D0CE4}"/>
                </a:ext>
              </a:extLst>
            </p:cNvPr>
            <p:cNvGrpSpPr/>
            <p:nvPr/>
          </p:nvGrpSpPr>
          <p:grpSpPr>
            <a:xfrm>
              <a:off x="889768" y="1292500"/>
              <a:ext cx="2692068" cy="553998"/>
              <a:chOff x="829155" y="1292500"/>
              <a:chExt cx="2692068" cy="553998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442862A-D389-4D6D-B6F1-97DFEB6C420F}"/>
                  </a:ext>
                </a:extLst>
              </p:cNvPr>
              <p:cNvSpPr txBox="1"/>
              <p:nvPr/>
            </p:nvSpPr>
            <p:spPr>
              <a:xfrm>
                <a:off x="1365329" y="1292500"/>
                <a:ext cx="21558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Back-End Software Components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Graphic 20" descr="Back with solid fill">
                <a:extLst>
                  <a:ext uri="{FF2B5EF4-FFF2-40B4-BE49-F238E27FC236}">
                    <a16:creationId xmlns:a16="http://schemas.microsoft.com/office/drawing/2014/main" id="{22A43CBB-E658-425E-8F92-367185A86A87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B373D8E-F95C-4B07-BD86-42F3F409ACA6}"/>
                </a:ext>
              </a:extLst>
            </p:cNvPr>
            <p:cNvGrpSpPr/>
            <p:nvPr/>
          </p:nvGrpSpPr>
          <p:grpSpPr>
            <a:xfrm>
              <a:off x="918016" y="2247029"/>
              <a:ext cx="2741312" cy="553998"/>
              <a:chOff x="857403" y="1669756"/>
              <a:chExt cx="2741312" cy="55399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E0EC4E-23A6-4754-9DAB-BDD1F918A850}"/>
                  </a:ext>
                </a:extLst>
              </p:cNvPr>
              <p:cNvSpPr txBox="1"/>
              <p:nvPr/>
            </p:nvSpPr>
            <p:spPr>
              <a:xfrm>
                <a:off x="1442821" y="1669756"/>
                <a:ext cx="215589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Front-End Software Components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Graphic 20" descr="Back with solid fill">
                <a:extLst>
                  <a:ext uri="{FF2B5EF4-FFF2-40B4-BE49-F238E27FC236}">
                    <a16:creationId xmlns:a16="http://schemas.microsoft.com/office/drawing/2014/main" id="{72AD9B05-0B1A-46E0-B6A8-6E957C3C4181}"/>
                  </a:ext>
                </a:extLst>
              </p:cNvPr>
              <p:cNvSpPr/>
              <p:nvPr/>
            </p:nvSpPr>
            <p:spPr>
              <a:xfrm>
                <a:off x="857403" y="18841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9148311-CA8D-45CC-AA55-62682E63B768}"/>
              </a:ext>
            </a:extLst>
          </p:cNvPr>
          <p:cNvSpPr txBox="1"/>
          <p:nvPr/>
        </p:nvSpPr>
        <p:spPr>
          <a:xfrm>
            <a:off x="8932600" y="1533954"/>
            <a:ext cx="214430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Back-End Components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891F3A-1836-4ADE-9B0A-F1806A823E85}"/>
              </a:ext>
            </a:extLst>
          </p:cNvPr>
          <p:cNvGrpSpPr/>
          <p:nvPr/>
        </p:nvGrpSpPr>
        <p:grpSpPr>
          <a:xfrm>
            <a:off x="8565141" y="2079954"/>
            <a:ext cx="2741312" cy="1393679"/>
            <a:chOff x="840524" y="1430999"/>
            <a:chExt cx="2741312" cy="139367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BBEDF64-9CFD-4270-B3D3-C8838B9BFA32}"/>
                </a:ext>
              </a:extLst>
            </p:cNvPr>
            <p:cNvGrpSpPr/>
            <p:nvPr/>
          </p:nvGrpSpPr>
          <p:grpSpPr>
            <a:xfrm>
              <a:off x="889768" y="1430999"/>
              <a:ext cx="2692068" cy="276999"/>
              <a:chOff x="829155" y="1430999"/>
              <a:chExt cx="2692068" cy="276999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4D5EF27-519B-41D7-BD4D-A0773ED88DD7}"/>
                  </a:ext>
                </a:extLst>
              </p:cNvPr>
              <p:cNvSpPr txBox="1"/>
              <p:nvPr/>
            </p:nvSpPr>
            <p:spPr>
              <a:xfrm>
                <a:off x="1365329" y="1430999"/>
                <a:ext cx="21558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OData Service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Graphic 20" descr="Back with solid fill">
                <a:extLst>
                  <a:ext uri="{FF2B5EF4-FFF2-40B4-BE49-F238E27FC236}">
                    <a16:creationId xmlns:a16="http://schemas.microsoft.com/office/drawing/2014/main" id="{FA6FA659-DB65-4984-9EA8-F09B8FB69839}"/>
                  </a:ext>
                </a:extLst>
              </p:cNvPr>
              <p:cNvSpPr/>
              <p:nvPr/>
            </p:nvSpPr>
            <p:spPr>
              <a:xfrm>
                <a:off x="829155" y="1454268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5B9B3A2-F6E8-4183-B477-F6B0195E20FD}"/>
                </a:ext>
              </a:extLst>
            </p:cNvPr>
            <p:cNvGrpSpPr/>
            <p:nvPr/>
          </p:nvGrpSpPr>
          <p:grpSpPr>
            <a:xfrm>
              <a:off x="840524" y="2270680"/>
              <a:ext cx="2741312" cy="553998"/>
              <a:chOff x="779911" y="1693407"/>
              <a:chExt cx="2741312" cy="553998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BBCCA0D-DD2A-45E5-AFDF-28382FD4F91B}"/>
                  </a:ext>
                </a:extLst>
              </p:cNvPr>
              <p:cNvSpPr txBox="1"/>
              <p:nvPr/>
            </p:nvSpPr>
            <p:spPr>
              <a:xfrm>
                <a:off x="1171424" y="1693407"/>
                <a:ext cx="234979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kern="0" dirty="0">
                    <a:solidFill>
                      <a:schemeClr val="bg1"/>
                    </a:solidFill>
                    <a:latin typeface="Calibri (Body)"/>
                    <a:ea typeface="Calibri Light" charset="0"/>
                    <a:cs typeface="Segoe UI" panose="020B0502040204020203" pitchFamily="34" charset="0"/>
                  </a:rPr>
                  <a:t>Back-End Authorization Role (PFCG)</a:t>
                </a:r>
                <a:endParaRPr lang="en-US" dirty="0">
                  <a:solidFill>
                    <a:schemeClr val="bg1"/>
                  </a:solidFill>
                  <a:latin typeface="Calibri (Body)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Graphic 20" descr="Back with solid fill">
                <a:extLst>
                  <a:ext uri="{FF2B5EF4-FFF2-40B4-BE49-F238E27FC236}">
                    <a16:creationId xmlns:a16="http://schemas.microsoft.com/office/drawing/2014/main" id="{D941D9CD-8AA0-4046-9310-D6CAF4146AA8}"/>
                  </a:ext>
                </a:extLst>
              </p:cNvPr>
              <p:cNvSpPr/>
              <p:nvPr/>
            </p:nvSpPr>
            <p:spPr>
              <a:xfrm>
                <a:off x="779911" y="1855177"/>
                <a:ext cx="312488" cy="230460"/>
              </a:xfrm>
              <a:custGeom>
                <a:avLst/>
                <a:gdLst>
                  <a:gd name="connsiteX0" fmla="*/ 762000 w 762000"/>
                  <a:gd name="connsiteY0" fmla="*/ 228600 h 561975"/>
                  <a:gd name="connsiteX1" fmla="*/ 489585 w 762000"/>
                  <a:gd name="connsiteY1" fmla="*/ 0 h 561975"/>
                  <a:gd name="connsiteX2" fmla="*/ 489585 w 762000"/>
                  <a:gd name="connsiteY2" fmla="*/ 133350 h 561975"/>
                  <a:gd name="connsiteX3" fmla="*/ 0 w 762000"/>
                  <a:gd name="connsiteY3" fmla="*/ 561975 h 561975"/>
                  <a:gd name="connsiteX4" fmla="*/ 489585 w 762000"/>
                  <a:gd name="connsiteY4" fmla="*/ 333375 h 561975"/>
                  <a:gd name="connsiteX5" fmla="*/ 489585 w 762000"/>
                  <a:gd name="connsiteY5" fmla="*/ 457200 h 561975"/>
                  <a:gd name="connsiteX6" fmla="*/ 762000 w 762000"/>
                  <a:gd name="connsiteY6" fmla="*/ 2286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561975">
                    <a:moveTo>
                      <a:pt x="762000" y="228600"/>
                    </a:moveTo>
                    <a:lnTo>
                      <a:pt x="489585" y="0"/>
                    </a:lnTo>
                    <a:lnTo>
                      <a:pt x="489585" y="133350"/>
                    </a:lnTo>
                    <a:cubicBezTo>
                      <a:pt x="71438" y="137160"/>
                      <a:pt x="0" y="561975"/>
                      <a:pt x="0" y="561975"/>
                    </a:cubicBezTo>
                    <a:cubicBezTo>
                      <a:pt x="0" y="561975"/>
                      <a:pt x="155258" y="336233"/>
                      <a:pt x="489585" y="333375"/>
                    </a:cubicBezTo>
                    <a:lnTo>
                      <a:pt x="489585" y="457200"/>
                    </a:lnTo>
                    <a:lnTo>
                      <a:pt x="762000" y="228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1" name="Graphic 20" descr="Back with solid fill">
            <a:extLst>
              <a:ext uri="{FF2B5EF4-FFF2-40B4-BE49-F238E27FC236}">
                <a16:creationId xmlns:a16="http://schemas.microsoft.com/office/drawing/2014/main" id="{45198769-BD79-45DB-83ED-37E7C56AE266}"/>
              </a:ext>
            </a:extLst>
          </p:cNvPr>
          <p:cNvSpPr/>
          <p:nvPr/>
        </p:nvSpPr>
        <p:spPr>
          <a:xfrm>
            <a:off x="4679346" y="6235005"/>
            <a:ext cx="292923" cy="230460"/>
          </a:xfrm>
          <a:custGeom>
            <a:avLst/>
            <a:gdLst>
              <a:gd name="connsiteX0" fmla="*/ 762000 w 762000"/>
              <a:gd name="connsiteY0" fmla="*/ 228600 h 561975"/>
              <a:gd name="connsiteX1" fmla="*/ 489585 w 762000"/>
              <a:gd name="connsiteY1" fmla="*/ 0 h 561975"/>
              <a:gd name="connsiteX2" fmla="*/ 489585 w 762000"/>
              <a:gd name="connsiteY2" fmla="*/ 133350 h 561975"/>
              <a:gd name="connsiteX3" fmla="*/ 0 w 762000"/>
              <a:gd name="connsiteY3" fmla="*/ 561975 h 561975"/>
              <a:gd name="connsiteX4" fmla="*/ 489585 w 762000"/>
              <a:gd name="connsiteY4" fmla="*/ 333375 h 561975"/>
              <a:gd name="connsiteX5" fmla="*/ 489585 w 762000"/>
              <a:gd name="connsiteY5" fmla="*/ 457200 h 561975"/>
              <a:gd name="connsiteX6" fmla="*/ 762000 w 762000"/>
              <a:gd name="connsiteY6" fmla="*/ 22860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000" h="561975">
                <a:moveTo>
                  <a:pt x="762000" y="228600"/>
                </a:moveTo>
                <a:lnTo>
                  <a:pt x="489585" y="0"/>
                </a:lnTo>
                <a:lnTo>
                  <a:pt x="489585" y="133350"/>
                </a:lnTo>
                <a:cubicBezTo>
                  <a:pt x="71438" y="137160"/>
                  <a:pt x="0" y="561975"/>
                  <a:pt x="0" y="561975"/>
                </a:cubicBezTo>
                <a:cubicBezTo>
                  <a:pt x="0" y="561975"/>
                  <a:pt x="155258" y="336233"/>
                  <a:pt x="489585" y="333375"/>
                </a:cubicBezTo>
                <a:lnTo>
                  <a:pt x="489585" y="457200"/>
                </a:lnTo>
                <a:lnTo>
                  <a:pt x="762000" y="22860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25B422-38BD-4E73-B2FA-6AEFFD6F27C2}"/>
              </a:ext>
            </a:extLst>
          </p:cNvPr>
          <p:cNvSpPr txBox="1"/>
          <p:nvPr/>
        </p:nvSpPr>
        <p:spPr>
          <a:xfrm>
            <a:off x="5283712" y="6089239"/>
            <a:ext cx="2340769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Calibri (Body)"/>
                <a:ea typeface="Calibri Light" charset="0"/>
                <a:cs typeface="Segoe UI" panose="020B0502040204020203" pitchFamily="34" charset="0"/>
              </a:rPr>
              <a:t>Front-End Business Role (PFCG)</a:t>
            </a:r>
            <a:endParaRPr lang="en-US" dirty="0">
              <a:solidFill>
                <a:schemeClr val="bg1"/>
              </a:solidFill>
              <a:latin typeface="Calibri (Body)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349E769-F49C-48F9-8EC0-B21E58F94781}"/>
              </a:ext>
            </a:extLst>
          </p:cNvPr>
          <p:cNvGrpSpPr/>
          <p:nvPr/>
        </p:nvGrpSpPr>
        <p:grpSpPr>
          <a:xfrm>
            <a:off x="1943292" y="1518527"/>
            <a:ext cx="3724459" cy="5467365"/>
            <a:chOff x="609600" y="1828800"/>
            <a:chExt cx="3724459" cy="4406946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5CA71265-222F-4F57-B940-A7BA53B88E4D}"/>
                </a:ext>
              </a:extLst>
            </p:cNvPr>
            <p:cNvSpPr/>
            <p:nvPr/>
          </p:nvSpPr>
          <p:spPr>
            <a:xfrm>
              <a:off x="609600" y="1846287"/>
              <a:ext cx="361564" cy="1012379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1586FEE1-F969-4D76-B1EF-21664A12C0C9}"/>
                </a:ext>
              </a:extLst>
            </p:cNvPr>
            <p:cNvSpPr/>
            <p:nvPr/>
          </p:nvSpPr>
          <p:spPr>
            <a:xfrm>
              <a:off x="790732" y="1828800"/>
              <a:ext cx="3543327" cy="4121829"/>
            </a:xfrm>
            <a:custGeom>
              <a:avLst/>
              <a:gdLst>
                <a:gd name="connsiteX0" fmla="*/ 0 w 3733800"/>
                <a:gd name="connsiteY0" fmla="*/ 0 h 4343400"/>
                <a:gd name="connsiteX1" fmla="*/ 3733800 w 3733800"/>
                <a:gd name="connsiteY1" fmla="*/ 0 h 4343400"/>
                <a:gd name="connsiteX2" fmla="*/ 3733800 w 3733800"/>
                <a:gd name="connsiteY2" fmla="*/ 4343400 h 4343400"/>
                <a:gd name="connsiteX3" fmla="*/ 0 w 3733800"/>
                <a:gd name="connsiteY3" fmla="*/ 4343400 h 4343400"/>
                <a:gd name="connsiteX4" fmla="*/ 0 w 3733800"/>
                <a:gd name="connsiteY4" fmla="*/ 0 h 434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3800" h="4343400">
                  <a:moveTo>
                    <a:pt x="0" y="0"/>
                  </a:moveTo>
                  <a:lnTo>
                    <a:pt x="3733800" y="0"/>
                  </a:lnTo>
                  <a:lnTo>
                    <a:pt x="3733800" y="4343400"/>
                  </a:lnTo>
                  <a:lnTo>
                    <a:pt x="0" y="43434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44500" dist="203200" dir="11400000" sx="98000" sy="98000" algn="ctr" rotWithShape="0">
                <a:srgbClr val="000000">
                  <a:alpha val="1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9244504A-4AC9-428B-91AA-57DA9F528F90}"/>
                </a:ext>
              </a:extLst>
            </p:cNvPr>
            <p:cNvSpPr/>
            <p:nvPr/>
          </p:nvSpPr>
          <p:spPr>
            <a:xfrm rot="15700300">
              <a:off x="2273912" y="4191174"/>
              <a:ext cx="582816" cy="3506327"/>
            </a:xfrm>
            <a:custGeom>
              <a:avLst/>
              <a:gdLst>
                <a:gd name="connsiteX0" fmla="*/ 0 w 975491"/>
                <a:gd name="connsiteY0" fmla="*/ 3707806 h 3707806"/>
                <a:gd name="connsiteX1" fmla="*/ 487746 w 975491"/>
                <a:gd name="connsiteY1" fmla="*/ 0 h 3707806"/>
                <a:gd name="connsiteX2" fmla="*/ 975491 w 975491"/>
                <a:gd name="connsiteY2" fmla="*/ 3707806 h 3707806"/>
                <a:gd name="connsiteX3" fmla="*/ 0 w 975491"/>
                <a:gd name="connsiteY3" fmla="*/ 3707806 h 3707806"/>
                <a:gd name="connsiteX0" fmla="*/ 0 w 975491"/>
                <a:gd name="connsiteY0" fmla="*/ 3711496 h 3711496"/>
                <a:gd name="connsiteX1" fmla="*/ 557135 w 975491"/>
                <a:gd name="connsiteY1" fmla="*/ 0 h 3711496"/>
                <a:gd name="connsiteX2" fmla="*/ 975491 w 975491"/>
                <a:gd name="connsiteY2" fmla="*/ 3711496 h 3711496"/>
                <a:gd name="connsiteX3" fmla="*/ 0 w 975491"/>
                <a:gd name="connsiteY3" fmla="*/ 3711496 h 3711496"/>
                <a:gd name="connsiteX0" fmla="*/ 0 w 975491"/>
                <a:gd name="connsiteY0" fmla="*/ 3724111 h 3724111"/>
                <a:gd name="connsiteX1" fmla="*/ 549302 w 975491"/>
                <a:gd name="connsiteY1" fmla="*/ 0 h 3724111"/>
                <a:gd name="connsiteX2" fmla="*/ 975491 w 975491"/>
                <a:gd name="connsiteY2" fmla="*/ 3724111 h 3724111"/>
                <a:gd name="connsiteX3" fmla="*/ 0 w 975491"/>
                <a:gd name="connsiteY3" fmla="*/ 3724111 h 3724111"/>
                <a:gd name="connsiteX0" fmla="*/ 0 w 872078"/>
                <a:gd name="connsiteY0" fmla="*/ 3625015 h 3724111"/>
                <a:gd name="connsiteX1" fmla="*/ 445889 w 872078"/>
                <a:gd name="connsiteY1" fmla="*/ 0 h 3724111"/>
                <a:gd name="connsiteX2" fmla="*/ 872078 w 872078"/>
                <a:gd name="connsiteY2" fmla="*/ 3724111 h 3724111"/>
                <a:gd name="connsiteX3" fmla="*/ 0 w 872078"/>
                <a:gd name="connsiteY3" fmla="*/ 3625015 h 3724111"/>
                <a:gd name="connsiteX0" fmla="*/ 0 w 936368"/>
                <a:gd name="connsiteY0" fmla="*/ 3689909 h 3724111"/>
                <a:gd name="connsiteX1" fmla="*/ 510179 w 936368"/>
                <a:gd name="connsiteY1" fmla="*/ 0 h 3724111"/>
                <a:gd name="connsiteX2" fmla="*/ 936368 w 936368"/>
                <a:gd name="connsiteY2" fmla="*/ 3724111 h 3724111"/>
                <a:gd name="connsiteX3" fmla="*/ 0 w 936368"/>
                <a:gd name="connsiteY3" fmla="*/ 3689909 h 3724111"/>
                <a:gd name="connsiteX0" fmla="*/ 0 w 941782"/>
                <a:gd name="connsiteY0" fmla="*/ 3635817 h 3724111"/>
                <a:gd name="connsiteX1" fmla="*/ 515593 w 941782"/>
                <a:gd name="connsiteY1" fmla="*/ 0 h 3724111"/>
                <a:gd name="connsiteX2" fmla="*/ 941782 w 941782"/>
                <a:gd name="connsiteY2" fmla="*/ 3724111 h 3724111"/>
                <a:gd name="connsiteX3" fmla="*/ 0 w 941782"/>
                <a:gd name="connsiteY3" fmla="*/ 3635817 h 3724111"/>
                <a:gd name="connsiteX0" fmla="*/ 0 w 966172"/>
                <a:gd name="connsiteY0" fmla="*/ 3735196 h 3735196"/>
                <a:gd name="connsiteX1" fmla="*/ 539983 w 966172"/>
                <a:gd name="connsiteY1" fmla="*/ 0 h 3735196"/>
                <a:gd name="connsiteX2" fmla="*/ 966172 w 966172"/>
                <a:gd name="connsiteY2" fmla="*/ 3724111 h 3735196"/>
                <a:gd name="connsiteX3" fmla="*/ 0 w 966172"/>
                <a:gd name="connsiteY3" fmla="*/ 3735196 h 3735196"/>
                <a:gd name="connsiteX0" fmla="*/ 0 w 949043"/>
                <a:gd name="connsiteY0" fmla="*/ 3689503 h 3724111"/>
                <a:gd name="connsiteX1" fmla="*/ 522854 w 949043"/>
                <a:gd name="connsiteY1" fmla="*/ 0 h 3724111"/>
                <a:gd name="connsiteX2" fmla="*/ 949043 w 949043"/>
                <a:gd name="connsiteY2" fmla="*/ 3724111 h 3724111"/>
                <a:gd name="connsiteX3" fmla="*/ 0 w 949043"/>
                <a:gd name="connsiteY3" fmla="*/ 3689503 h 3724111"/>
                <a:gd name="connsiteX0" fmla="*/ 0 w 970989"/>
                <a:gd name="connsiteY0" fmla="*/ 3751402 h 3751402"/>
                <a:gd name="connsiteX1" fmla="*/ 544800 w 970989"/>
                <a:gd name="connsiteY1" fmla="*/ 0 h 3751402"/>
                <a:gd name="connsiteX2" fmla="*/ 970989 w 970989"/>
                <a:gd name="connsiteY2" fmla="*/ 3724111 h 3751402"/>
                <a:gd name="connsiteX3" fmla="*/ 0 w 970989"/>
                <a:gd name="connsiteY3" fmla="*/ 3751402 h 3751402"/>
                <a:gd name="connsiteX0" fmla="*/ 0 w 708006"/>
                <a:gd name="connsiteY0" fmla="*/ 3751402 h 3751402"/>
                <a:gd name="connsiteX1" fmla="*/ 544800 w 708006"/>
                <a:gd name="connsiteY1" fmla="*/ 0 h 3751402"/>
                <a:gd name="connsiteX2" fmla="*/ 708006 w 708006"/>
                <a:gd name="connsiteY2" fmla="*/ 3584033 h 3751402"/>
                <a:gd name="connsiteX3" fmla="*/ 0 w 708006"/>
                <a:gd name="connsiteY3" fmla="*/ 3751402 h 3751402"/>
                <a:gd name="connsiteX0" fmla="*/ 0 w 585045"/>
                <a:gd name="connsiteY0" fmla="*/ 3751402 h 3751402"/>
                <a:gd name="connsiteX1" fmla="*/ 544800 w 585045"/>
                <a:gd name="connsiteY1" fmla="*/ 0 h 3751402"/>
                <a:gd name="connsiteX2" fmla="*/ 585045 w 585045"/>
                <a:gd name="connsiteY2" fmla="*/ 3659174 h 3751402"/>
                <a:gd name="connsiteX3" fmla="*/ 0 w 585045"/>
                <a:gd name="connsiteY3" fmla="*/ 3751402 h 375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045" h="3751402">
                  <a:moveTo>
                    <a:pt x="0" y="3751402"/>
                  </a:moveTo>
                  <a:lnTo>
                    <a:pt x="544800" y="0"/>
                  </a:lnTo>
                  <a:lnTo>
                    <a:pt x="585045" y="3659174"/>
                  </a:lnTo>
                  <a:lnTo>
                    <a:pt x="0" y="3751402"/>
                  </a:lnTo>
                  <a:close/>
                </a:path>
              </a:pathLst>
            </a:custGeom>
            <a:gradFill>
              <a:gsLst>
                <a:gs pos="12000">
                  <a:srgbClr val="B7611C"/>
                </a:gs>
                <a:gs pos="81000">
                  <a:srgbClr val="984807"/>
                </a:gs>
                <a:gs pos="81000">
                  <a:srgbClr val="6A3000"/>
                </a:gs>
              </a:gsLst>
              <a:lin ang="13500000" scaled="0"/>
            </a:gradFill>
            <a:ln>
              <a:noFill/>
            </a:ln>
            <a:effectLst>
              <a:outerShdw blurRad="279400" dist="50800" dir="15780000" sx="98000" sy="98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F7901B1-593F-4068-BF49-BC6A3D6041AD}"/>
                </a:ext>
              </a:extLst>
            </p:cNvPr>
            <p:cNvCxnSpPr/>
            <p:nvPr/>
          </p:nvCxnSpPr>
          <p:spPr>
            <a:xfrm>
              <a:off x="790732" y="2532343"/>
              <a:ext cx="3543327" cy="150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A15B6D-CA9F-4820-AFD5-2D8974091313}"/>
                </a:ext>
              </a:extLst>
            </p:cNvPr>
            <p:cNvSpPr txBox="1"/>
            <p:nvPr/>
          </p:nvSpPr>
          <p:spPr>
            <a:xfrm>
              <a:off x="1007671" y="2013000"/>
              <a:ext cx="2720873" cy="334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kern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(Body)"/>
                  <a:cs typeface="Arial" pitchFamily="34" charset="0"/>
                </a:rPr>
                <a:t>Front-End Components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C9C3F38-992F-4270-9DD5-551A724C98F5}"/>
                </a:ext>
              </a:extLst>
            </p:cNvPr>
            <p:cNvSpPr txBox="1"/>
            <p:nvPr/>
          </p:nvSpPr>
          <p:spPr>
            <a:xfrm>
              <a:off x="1152296" y="2649825"/>
              <a:ext cx="2978156" cy="3423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SAP UI5 Application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OData Service definition &amp; its registration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Semantic Object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Launchpad Role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App accessibility in Fiori Launchpad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Business Catalog</a:t>
              </a:r>
            </a:p>
            <a:p>
              <a:pPr marL="1200150" lvl="2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Tile</a:t>
              </a:r>
            </a:p>
            <a:p>
              <a:pPr marL="1200150" lvl="2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Target Mapping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Business Group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Front-End Business Role (PFCG)</a:t>
              </a:r>
            </a:p>
            <a:p>
              <a:br>
                <a:rPr lang="en-US" dirty="0"/>
              </a:b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B631C0-9A2F-4AB1-85CC-EF651D1EAED9}"/>
              </a:ext>
            </a:extLst>
          </p:cNvPr>
          <p:cNvGrpSpPr/>
          <p:nvPr/>
        </p:nvGrpSpPr>
        <p:grpSpPr>
          <a:xfrm>
            <a:off x="6168916" y="1530719"/>
            <a:ext cx="3724459" cy="5436184"/>
            <a:chOff x="4835224" y="1840992"/>
            <a:chExt cx="3724459" cy="4406946"/>
          </a:xfrm>
        </p:grpSpPr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5302053-8246-4E71-BEE9-362C03DEA87D}"/>
                </a:ext>
              </a:extLst>
            </p:cNvPr>
            <p:cNvSpPr/>
            <p:nvPr/>
          </p:nvSpPr>
          <p:spPr>
            <a:xfrm>
              <a:off x="4835224" y="1858479"/>
              <a:ext cx="361564" cy="1012379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7B7F9D25-5091-4E77-96B4-8B8A354707F0}"/>
                </a:ext>
              </a:extLst>
            </p:cNvPr>
            <p:cNvSpPr/>
            <p:nvPr/>
          </p:nvSpPr>
          <p:spPr>
            <a:xfrm>
              <a:off x="5016356" y="1840992"/>
              <a:ext cx="3543327" cy="4121829"/>
            </a:xfrm>
            <a:custGeom>
              <a:avLst/>
              <a:gdLst>
                <a:gd name="connsiteX0" fmla="*/ 0 w 3733800"/>
                <a:gd name="connsiteY0" fmla="*/ 0 h 4343400"/>
                <a:gd name="connsiteX1" fmla="*/ 3733800 w 3733800"/>
                <a:gd name="connsiteY1" fmla="*/ 0 h 4343400"/>
                <a:gd name="connsiteX2" fmla="*/ 3733800 w 3733800"/>
                <a:gd name="connsiteY2" fmla="*/ 4343400 h 4343400"/>
                <a:gd name="connsiteX3" fmla="*/ 0 w 3733800"/>
                <a:gd name="connsiteY3" fmla="*/ 4343400 h 4343400"/>
                <a:gd name="connsiteX4" fmla="*/ 0 w 3733800"/>
                <a:gd name="connsiteY4" fmla="*/ 0 h 434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3800" h="4343400">
                  <a:moveTo>
                    <a:pt x="0" y="0"/>
                  </a:moveTo>
                  <a:lnTo>
                    <a:pt x="3733800" y="0"/>
                  </a:lnTo>
                  <a:lnTo>
                    <a:pt x="3733800" y="4343400"/>
                  </a:lnTo>
                  <a:lnTo>
                    <a:pt x="0" y="43434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44500" dist="203200" dir="11400000" sx="98000" sy="98000" algn="ctr" rotWithShape="0">
                <a:srgbClr val="000000">
                  <a:alpha val="1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E252E6DF-50D0-4D71-84C3-743869479E90}"/>
                </a:ext>
              </a:extLst>
            </p:cNvPr>
            <p:cNvSpPr/>
            <p:nvPr/>
          </p:nvSpPr>
          <p:spPr>
            <a:xfrm rot="15700300">
              <a:off x="6499536" y="4203366"/>
              <a:ext cx="582816" cy="3506327"/>
            </a:xfrm>
            <a:custGeom>
              <a:avLst/>
              <a:gdLst>
                <a:gd name="connsiteX0" fmla="*/ 0 w 975491"/>
                <a:gd name="connsiteY0" fmla="*/ 3707806 h 3707806"/>
                <a:gd name="connsiteX1" fmla="*/ 487746 w 975491"/>
                <a:gd name="connsiteY1" fmla="*/ 0 h 3707806"/>
                <a:gd name="connsiteX2" fmla="*/ 975491 w 975491"/>
                <a:gd name="connsiteY2" fmla="*/ 3707806 h 3707806"/>
                <a:gd name="connsiteX3" fmla="*/ 0 w 975491"/>
                <a:gd name="connsiteY3" fmla="*/ 3707806 h 3707806"/>
                <a:gd name="connsiteX0" fmla="*/ 0 w 975491"/>
                <a:gd name="connsiteY0" fmla="*/ 3711496 h 3711496"/>
                <a:gd name="connsiteX1" fmla="*/ 557135 w 975491"/>
                <a:gd name="connsiteY1" fmla="*/ 0 h 3711496"/>
                <a:gd name="connsiteX2" fmla="*/ 975491 w 975491"/>
                <a:gd name="connsiteY2" fmla="*/ 3711496 h 3711496"/>
                <a:gd name="connsiteX3" fmla="*/ 0 w 975491"/>
                <a:gd name="connsiteY3" fmla="*/ 3711496 h 3711496"/>
                <a:gd name="connsiteX0" fmla="*/ 0 w 975491"/>
                <a:gd name="connsiteY0" fmla="*/ 3724111 h 3724111"/>
                <a:gd name="connsiteX1" fmla="*/ 549302 w 975491"/>
                <a:gd name="connsiteY1" fmla="*/ 0 h 3724111"/>
                <a:gd name="connsiteX2" fmla="*/ 975491 w 975491"/>
                <a:gd name="connsiteY2" fmla="*/ 3724111 h 3724111"/>
                <a:gd name="connsiteX3" fmla="*/ 0 w 975491"/>
                <a:gd name="connsiteY3" fmla="*/ 3724111 h 3724111"/>
                <a:gd name="connsiteX0" fmla="*/ 0 w 872078"/>
                <a:gd name="connsiteY0" fmla="*/ 3625015 h 3724111"/>
                <a:gd name="connsiteX1" fmla="*/ 445889 w 872078"/>
                <a:gd name="connsiteY1" fmla="*/ 0 h 3724111"/>
                <a:gd name="connsiteX2" fmla="*/ 872078 w 872078"/>
                <a:gd name="connsiteY2" fmla="*/ 3724111 h 3724111"/>
                <a:gd name="connsiteX3" fmla="*/ 0 w 872078"/>
                <a:gd name="connsiteY3" fmla="*/ 3625015 h 3724111"/>
                <a:gd name="connsiteX0" fmla="*/ 0 w 936368"/>
                <a:gd name="connsiteY0" fmla="*/ 3689909 h 3724111"/>
                <a:gd name="connsiteX1" fmla="*/ 510179 w 936368"/>
                <a:gd name="connsiteY1" fmla="*/ 0 h 3724111"/>
                <a:gd name="connsiteX2" fmla="*/ 936368 w 936368"/>
                <a:gd name="connsiteY2" fmla="*/ 3724111 h 3724111"/>
                <a:gd name="connsiteX3" fmla="*/ 0 w 936368"/>
                <a:gd name="connsiteY3" fmla="*/ 3689909 h 3724111"/>
                <a:gd name="connsiteX0" fmla="*/ 0 w 941782"/>
                <a:gd name="connsiteY0" fmla="*/ 3635817 h 3724111"/>
                <a:gd name="connsiteX1" fmla="*/ 515593 w 941782"/>
                <a:gd name="connsiteY1" fmla="*/ 0 h 3724111"/>
                <a:gd name="connsiteX2" fmla="*/ 941782 w 941782"/>
                <a:gd name="connsiteY2" fmla="*/ 3724111 h 3724111"/>
                <a:gd name="connsiteX3" fmla="*/ 0 w 941782"/>
                <a:gd name="connsiteY3" fmla="*/ 3635817 h 3724111"/>
                <a:gd name="connsiteX0" fmla="*/ 0 w 966172"/>
                <a:gd name="connsiteY0" fmla="*/ 3735196 h 3735196"/>
                <a:gd name="connsiteX1" fmla="*/ 539983 w 966172"/>
                <a:gd name="connsiteY1" fmla="*/ 0 h 3735196"/>
                <a:gd name="connsiteX2" fmla="*/ 966172 w 966172"/>
                <a:gd name="connsiteY2" fmla="*/ 3724111 h 3735196"/>
                <a:gd name="connsiteX3" fmla="*/ 0 w 966172"/>
                <a:gd name="connsiteY3" fmla="*/ 3735196 h 3735196"/>
                <a:gd name="connsiteX0" fmla="*/ 0 w 949043"/>
                <a:gd name="connsiteY0" fmla="*/ 3689503 h 3724111"/>
                <a:gd name="connsiteX1" fmla="*/ 522854 w 949043"/>
                <a:gd name="connsiteY1" fmla="*/ 0 h 3724111"/>
                <a:gd name="connsiteX2" fmla="*/ 949043 w 949043"/>
                <a:gd name="connsiteY2" fmla="*/ 3724111 h 3724111"/>
                <a:gd name="connsiteX3" fmla="*/ 0 w 949043"/>
                <a:gd name="connsiteY3" fmla="*/ 3689503 h 3724111"/>
                <a:gd name="connsiteX0" fmla="*/ 0 w 970989"/>
                <a:gd name="connsiteY0" fmla="*/ 3751402 h 3751402"/>
                <a:gd name="connsiteX1" fmla="*/ 544800 w 970989"/>
                <a:gd name="connsiteY1" fmla="*/ 0 h 3751402"/>
                <a:gd name="connsiteX2" fmla="*/ 970989 w 970989"/>
                <a:gd name="connsiteY2" fmla="*/ 3724111 h 3751402"/>
                <a:gd name="connsiteX3" fmla="*/ 0 w 970989"/>
                <a:gd name="connsiteY3" fmla="*/ 3751402 h 3751402"/>
                <a:gd name="connsiteX0" fmla="*/ 0 w 708006"/>
                <a:gd name="connsiteY0" fmla="*/ 3751402 h 3751402"/>
                <a:gd name="connsiteX1" fmla="*/ 544800 w 708006"/>
                <a:gd name="connsiteY1" fmla="*/ 0 h 3751402"/>
                <a:gd name="connsiteX2" fmla="*/ 708006 w 708006"/>
                <a:gd name="connsiteY2" fmla="*/ 3584033 h 3751402"/>
                <a:gd name="connsiteX3" fmla="*/ 0 w 708006"/>
                <a:gd name="connsiteY3" fmla="*/ 3751402 h 3751402"/>
                <a:gd name="connsiteX0" fmla="*/ 0 w 585045"/>
                <a:gd name="connsiteY0" fmla="*/ 3751402 h 3751402"/>
                <a:gd name="connsiteX1" fmla="*/ 544800 w 585045"/>
                <a:gd name="connsiteY1" fmla="*/ 0 h 3751402"/>
                <a:gd name="connsiteX2" fmla="*/ 585045 w 585045"/>
                <a:gd name="connsiteY2" fmla="*/ 3659174 h 3751402"/>
                <a:gd name="connsiteX3" fmla="*/ 0 w 585045"/>
                <a:gd name="connsiteY3" fmla="*/ 3751402 h 375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045" h="3751402">
                  <a:moveTo>
                    <a:pt x="0" y="3751402"/>
                  </a:moveTo>
                  <a:lnTo>
                    <a:pt x="544800" y="0"/>
                  </a:lnTo>
                  <a:lnTo>
                    <a:pt x="585045" y="3659174"/>
                  </a:lnTo>
                  <a:lnTo>
                    <a:pt x="0" y="3751402"/>
                  </a:lnTo>
                  <a:close/>
                </a:path>
              </a:pathLst>
            </a:custGeom>
            <a:gradFill>
              <a:gsLst>
                <a:gs pos="12000">
                  <a:srgbClr val="B7611C"/>
                </a:gs>
                <a:gs pos="81000">
                  <a:srgbClr val="984807"/>
                </a:gs>
                <a:gs pos="81000">
                  <a:srgbClr val="6A3000"/>
                </a:gs>
              </a:gsLst>
              <a:lin ang="13500000" scaled="0"/>
            </a:gradFill>
            <a:ln>
              <a:noFill/>
            </a:ln>
            <a:effectLst>
              <a:outerShdw blurRad="279400" dist="50800" dir="15780000" sx="98000" sy="98000" algn="ctr" rotWithShape="0">
                <a:srgbClr val="000000">
                  <a:alpha val="4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77D4AD5-3A8F-4105-B9DF-DFBCF729626C}"/>
                </a:ext>
              </a:extLst>
            </p:cNvPr>
            <p:cNvCxnSpPr/>
            <p:nvPr/>
          </p:nvCxnSpPr>
          <p:spPr>
            <a:xfrm>
              <a:off x="5016356" y="2544535"/>
              <a:ext cx="3543327" cy="150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95F14E8-E53D-4A22-B4A3-EC8FB7874124}"/>
                </a:ext>
              </a:extLst>
            </p:cNvPr>
            <p:cNvSpPr txBox="1"/>
            <p:nvPr/>
          </p:nvSpPr>
          <p:spPr>
            <a:xfrm>
              <a:off x="5257800" y="2008053"/>
              <a:ext cx="2948243" cy="336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kern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itchFamily="34" charset="0"/>
                </a:rPr>
                <a:t>Back-End Components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6AA06C-1881-43AF-898C-F43E113FBA95}"/>
                </a:ext>
              </a:extLst>
            </p:cNvPr>
            <p:cNvSpPr txBox="1"/>
            <p:nvPr/>
          </p:nvSpPr>
          <p:spPr>
            <a:xfrm>
              <a:off x="5402425" y="2644878"/>
              <a:ext cx="2747886" cy="142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For data access from SAP System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RFC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For data access from Non-SAP System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3C3C3C"/>
                  </a:solidFill>
                  <a:effectLst/>
                  <a:latin typeface="Calibri (Body)"/>
                </a:rPr>
                <a:t>Web-services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9397</TotalTime>
  <Words>1514</Words>
  <Application>Microsoft Office PowerPoint</Application>
  <PresentationFormat>Widescreen</PresentationFormat>
  <Paragraphs>314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Office Theme</vt:lpstr>
      <vt:lpstr>PowerPoint Presentation</vt:lpstr>
      <vt:lpstr>PowerPoint Presentation</vt:lpstr>
      <vt:lpstr>SAP Fiori Standard App Implementation</vt:lpstr>
      <vt:lpstr>Two types of SAP-Fiori app implementations:</vt:lpstr>
      <vt:lpstr>Pre-requisites for Standard Fiori App</vt:lpstr>
      <vt:lpstr>Standard Fiori app components</vt:lpstr>
      <vt:lpstr>Relationship between Front-End Components</vt:lpstr>
      <vt:lpstr>SAP Fiori Custom App development</vt:lpstr>
      <vt:lpstr>Customized Fiori app components</vt:lpstr>
      <vt:lpstr>PowerPoint Presentation</vt:lpstr>
      <vt:lpstr>PowerPoint Presentation</vt:lpstr>
      <vt:lpstr>Steps to create/configure a custom Fiori App</vt:lpstr>
      <vt:lpstr>PowerPoint Presentation</vt:lpstr>
      <vt:lpstr>SAP fiori element</vt:lpstr>
      <vt:lpstr>Types of Dialog fragment</vt:lpstr>
      <vt:lpstr>Responsive behavior of Dialog</vt:lpstr>
      <vt:lpstr>Exercise</vt:lpstr>
      <vt:lpstr>Custom control</vt:lpstr>
      <vt:lpstr>Syntax of Custom Control</vt:lpstr>
      <vt:lpstr>Steps of create custom control in ui5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795</cp:revision>
  <dcterms:created xsi:type="dcterms:W3CDTF">2016-07-10T03:33:26Z</dcterms:created>
  <dcterms:modified xsi:type="dcterms:W3CDTF">2021-05-19T13:30:38Z</dcterms:modified>
</cp:coreProperties>
</file>